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  <p:sldId id="265" r:id="rId10"/>
    <p:sldId id="264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B937-0C10-4057-8B76-3D26B5BDDA9A}" type="datetimeFigureOut">
              <a:rPr lang="it-IT" smtClean="0"/>
              <a:pPr/>
              <a:t>05/02/2012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24AE-6A91-4BF6-8567-1094A88C6B3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r>
              <a:rPr lang="it-IT" sz="6000" dirty="0" smtClean="0"/>
              <a:t>Il bioma della foresta pluviale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  <a:noFill/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Relazione scienze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Cruciata  Yuri 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disboscamento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Questi luoghi, anche se poveri di risorse per i popoli che vi abitano, sono molto ricchi di materiali utili per gli uomini del "primo mondo". La risorsa più pregiata è il legname, compatto e senza imperfezioni e le specie più utilizzate sono: il teak, l'ebano e il mogano.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agesCAWUCQU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4807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è un bioma?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bioma è un'ampia porzione di biosfera, ovvero un grande ecosistema. In un bioma troviamo un insieme di animali e piante, comprendenti organismi anche microscopici, che interagiscono fra loro. I biomi si distinguono tra biomi acquatici e biomi terrestri.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FLORA  E  FAUNA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Nella foresta pluviale troviamo animali di piccola taglia: scimmie, uccelli, pipistrelli, rettili e anfibi. Mancano i grandi erbivori e carnivori perché gli spazi sono molto ridotti , ad eccezione degli stagni dove ci sono coccodrilli, serpenti e pesci carnivori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Rana tipica della foresta pluviale  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6804248" y="4869160"/>
            <a:ext cx="100811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Yuri\Biologia\173430374-574f66f6-24c0-4316-9ed2-ac1adf72ff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FLORA  E  FAUNA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flora della foresta pluviale comprende  piante latifoglie sempre verdi. Le temperature elevate, le precipitazioni e l'intensità della luce che filtra sono tutte caratteristiche che aiutano lo sviluppo della vegetazione</a:t>
            </a:r>
            <a:r>
              <a:rPr lang="it-IT" dirty="0" smtClean="0"/>
              <a:t>.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    Heliconia                                      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6804248" y="4869160"/>
            <a:ext cx="100811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Helico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n-lt"/>
                <a:cs typeface="Times New Roman" pitchFamily="18" charset="0"/>
              </a:rPr>
              <a:t>CLIMA</a:t>
            </a:r>
            <a:endParaRPr lang="it-IT" dirty="0">
              <a:latin typeface="+mn-lt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cs typeface="Times New Roman" pitchFamily="18" charset="0"/>
              </a:rPr>
              <a:t>Nella fascia intorno all'equatore non esistono la quattro stagioni, ma  solo perché le condizioni ambientali rimangono costanti tutto l'anno, il giorno e la notte durano entrambi 12 ore. Il clima è equatoriale, con precipitazioni abbondanti e temperature costantemente elevate. A causa del caldo l'acqua evapora velocemente, conferendo all'aria un elevato grado di umidità.</a:t>
            </a:r>
            <a:endParaRPr lang="it-IT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n-lt"/>
                <a:cs typeface="Times New Roman" pitchFamily="18" charset="0"/>
              </a:rPr>
              <a:t>Le foreste pluviali tropicali</a:t>
            </a:r>
            <a:endParaRPr lang="it-IT" dirty="0">
              <a:latin typeface="+mn-lt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cs typeface="Times New Roman" pitchFamily="18" charset="0"/>
              </a:rPr>
              <a:t>Le foreste pluviali tropicali si localizzano nella fascia equatoriale. Sono comuni in Asia, Australia, Africa, Sud America, Messico meridionale e in numerose isole del Pacifico.</a:t>
            </a:r>
          </a:p>
          <a:p>
            <a:r>
              <a:rPr lang="it-IT" dirty="0" smtClean="0">
                <a:cs typeface="Times New Roman" pitchFamily="18" charset="0"/>
              </a:rPr>
              <a:t>Rappresentano il bioma terrestre con la massima biodiversità, dato che ospitano da sole circa una metà delle specie viventi animali e vegetali terrestri.</a:t>
            </a:r>
            <a:endParaRPr lang="it-IT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tribù delle foreste pluviali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Nelle foreste vivono solo piccoli gruppi umani, organizzati in tribù, non ci sono molte risorse utilizzabili per l'uomo,tuttavia alcuni popoli praticano una rudimentale agricoltura basata sulla tecnica del debbio: prima creano una radura nella foresta bruciando tutto intorno, poi nei territori fertilizzati dalla cenere piantano molti prodotti,  però sono costretti a spostarsi in un'altra zona perché la poca fertilità del suolo si esaurisce presto.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</TotalTime>
  <Words>407</Words>
  <Application>Microsoft Office PowerPoint</Application>
  <PresentationFormat>Presentazione su schermo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Il bioma della foresta pluviale</vt:lpstr>
      <vt:lpstr>Che cosa è un bioma?</vt:lpstr>
      <vt:lpstr>FLORA  E  FAUNA</vt:lpstr>
      <vt:lpstr>Diapositiva 4</vt:lpstr>
      <vt:lpstr>FLORA  E  FAUNA</vt:lpstr>
      <vt:lpstr>Diapositiva 6</vt:lpstr>
      <vt:lpstr>CLIMA</vt:lpstr>
      <vt:lpstr>Le foreste pluviali tropicali</vt:lpstr>
      <vt:lpstr>Le tribù delle foreste pluviali</vt:lpstr>
      <vt:lpstr>Il disboscamento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Yuri</dc:creator>
  <cp:lastModifiedBy>Yuri</cp:lastModifiedBy>
  <cp:revision>14</cp:revision>
  <dcterms:created xsi:type="dcterms:W3CDTF">2012-01-03T08:46:48Z</dcterms:created>
  <dcterms:modified xsi:type="dcterms:W3CDTF">2012-02-05T17:18:52Z</dcterms:modified>
</cp:coreProperties>
</file>