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5" r:id="rId7"/>
    <p:sldId id="266" r:id="rId8"/>
    <p:sldId id="270" r:id="rId9"/>
    <p:sldId id="267" r:id="rId10"/>
    <p:sldId id="268" r:id="rId11"/>
    <p:sldId id="269"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30/01/2012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30/01/2012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30/01/2012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p>
            <a:fld id="{7F49D355-16BD-4E45-BD9A-5EA878CF7CBD}" type="datetimeFigureOut">
              <a:rPr lang="it-IT" smtClean="0"/>
              <a:t>30/01/2012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it-IT" smtClean="0"/>
              <a:t>Fare clic per modificare lo stile del titolo</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30/01/2012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30/01/2012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7F49D355-16BD-4E45-BD9A-5EA878CF7CBD}" type="datetimeFigureOut">
              <a:rPr lang="it-IT" smtClean="0"/>
              <a:t>30/01/2012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30/01/2012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30/01/2012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it-IT" smtClean="0"/>
              <a:t>Fare clic per modificare lo stile del titolo</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30/01/2012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30/01/2012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it-IT" smtClean="0"/>
              <a:t>Fare clic sull'icona per inserire un'immagine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7F49D355-16BD-4E45-BD9A-5EA878CF7CBD}" type="datetimeFigureOut">
              <a:rPr lang="it-IT" smtClean="0"/>
              <a:t>30/01/2012</a:t>
            </a:fld>
            <a:endParaRPr lang="it-IT"/>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E7A41E1B-4F70-4964-A407-84C68BE8251C}" type="slidenum">
              <a:rPr lang="it-IT" smtClean="0"/>
              <a:t>‹N›</a:t>
            </a:fld>
            <a:endParaRPr lang="it-IT"/>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1844824"/>
            <a:ext cx="7117180" cy="1470025"/>
          </a:xfrm>
        </p:spPr>
        <p:txBody>
          <a:bodyPr>
            <a:normAutofit/>
          </a:bodyPr>
          <a:lstStyle/>
          <a:p>
            <a:pPr algn="ctr"/>
            <a:r>
              <a:rPr lang="it-IT" sz="7200" dirty="0" smtClean="0"/>
              <a:t>IL LEONE</a:t>
            </a:r>
            <a:endParaRPr lang="it-IT" sz="7200" dirty="0"/>
          </a:p>
        </p:txBody>
      </p:sp>
      <p:sp>
        <p:nvSpPr>
          <p:cNvPr id="3" name="Sottotitolo 2"/>
          <p:cNvSpPr>
            <a:spLocks noGrp="1"/>
          </p:cNvSpPr>
          <p:nvPr>
            <p:ph type="subTitle" idx="1"/>
          </p:nvPr>
        </p:nvSpPr>
        <p:spPr/>
        <p:txBody>
          <a:bodyPr>
            <a:normAutofit fontScale="70000" lnSpcReduction="20000"/>
          </a:bodyPr>
          <a:lstStyle/>
          <a:p>
            <a:pPr algn="l"/>
            <a:r>
              <a:rPr lang="it-IT" dirty="0" smtClean="0"/>
              <a:t>Classe II BE</a:t>
            </a:r>
          </a:p>
          <a:p>
            <a:pPr algn="l"/>
            <a:r>
              <a:rPr lang="it-IT" dirty="0" smtClean="0"/>
              <a:t>Data: 09/01/12</a:t>
            </a:r>
            <a:endParaRPr lang="it-IT" dirty="0"/>
          </a:p>
          <a:p>
            <a:pPr algn="l"/>
            <a:r>
              <a:rPr lang="it-IT" dirty="0" smtClean="0"/>
              <a:t>Di: Gabriele Gasperini </a:t>
            </a:r>
            <a:endParaRPr lang="it-IT" dirty="0"/>
          </a:p>
        </p:txBody>
      </p:sp>
    </p:spTree>
    <p:extLst>
      <p:ext uri="{BB962C8B-B14F-4D97-AF65-F5344CB8AC3E}">
        <p14:creationId xmlns:p14="http://schemas.microsoft.com/office/powerpoint/2010/main" val="4287269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576" y="404664"/>
            <a:ext cx="7125112" cy="3509918"/>
          </a:xfrm>
        </p:spPr>
        <p:txBody>
          <a:bodyPr/>
          <a:lstStyle/>
          <a:p>
            <a:pPr marL="0" indent="0">
              <a:buNone/>
            </a:pPr>
            <a:r>
              <a:rPr lang="it-IT" sz="2400" dirty="0" smtClean="0"/>
              <a:t>Quindici </a:t>
            </a:r>
            <a:r>
              <a:rPr lang="it-IT" sz="2400" dirty="0"/>
              <a:t>o sedici settimane dopo l’accoppiamento, la leonessa partorisce dai 3 ai 6 piccoli. </a:t>
            </a:r>
            <a:r>
              <a:rPr lang="it-IT" sz="2400" dirty="0" smtClean="0"/>
              <a:t>A </a:t>
            </a:r>
            <a:r>
              <a:rPr lang="it-IT" sz="2400" dirty="0"/>
              <a:t>due mesi circa i cuccioli imparano a camminare, a sei mesi cominciano a seguire la madre in brevi percorsi di </a:t>
            </a:r>
            <a:r>
              <a:rPr lang="it-IT" sz="2400" dirty="0" smtClean="0"/>
              <a:t>caccia. </a:t>
            </a:r>
            <a:endParaRPr lang="it-IT" sz="24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879274"/>
            <a:ext cx="4320480" cy="2407226"/>
          </a:xfrm>
          <a:prstGeom prst="rect">
            <a:avLst/>
          </a:prstGeom>
        </p:spPr>
      </p:pic>
    </p:spTree>
    <p:extLst>
      <p:ext uri="{BB962C8B-B14F-4D97-AF65-F5344CB8AC3E}">
        <p14:creationId xmlns:p14="http://schemas.microsoft.com/office/powerpoint/2010/main" val="4174676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99592" y="548680"/>
            <a:ext cx="7125112" cy="3960725"/>
          </a:xfrm>
        </p:spPr>
        <p:txBody>
          <a:bodyPr>
            <a:normAutofit/>
          </a:bodyPr>
          <a:lstStyle/>
          <a:p>
            <a:pPr marL="0" indent="0">
              <a:buNone/>
            </a:pPr>
            <a:r>
              <a:rPr lang="it-IT" sz="2400" dirty="0"/>
              <a:t>Alla fine del primo anno circa i cuccioli avranno una dimensione simile a quella di un cane; all’età di sei o sette anni saranno finalmente sviluppati. La durata della vita di un leone è di circa 17 anni.</a:t>
            </a:r>
          </a:p>
          <a:p>
            <a:endParaRPr lang="it-IT" sz="2400" dirty="0"/>
          </a:p>
        </p:txBody>
      </p:sp>
    </p:spTree>
    <p:extLst>
      <p:ext uri="{BB962C8B-B14F-4D97-AF65-F5344CB8AC3E}">
        <p14:creationId xmlns:p14="http://schemas.microsoft.com/office/powerpoint/2010/main" val="127158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5050904" cy="796950"/>
          </a:xfrm>
        </p:spPr>
        <p:txBody>
          <a:bodyPr>
            <a:noAutofit/>
          </a:bodyPr>
          <a:lstStyle/>
          <a:p>
            <a:pPr algn="l"/>
            <a:r>
              <a:rPr lang="it-IT" b="1" dirty="0" smtClean="0"/>
              <a:t>Caratteristiche Fisiche :</a:t>
            </a:r>
            <a:endParaRPr lang="it-IT" b="1" dirty="0"/>
          </a:p>
        </p:txBody>
      </p:sp>
      <p:sp>
        <p:nvSpPr>
          <p:cNvPr id="3" name="Segnaposto contenuto 2"/>
          <p:cNvSpPr>
            <a:spLocks noGrp="1"/>
          </p:cNvSpPr>
          <p:nvPr>
            <p:ph idx="1"/>
          </p:nvPr>
        </p:nvSpPr>
        <p:spPr>
          <a:xfrm>
            <a:off x="971600" y="1916832"/>
            <a:ext cx="7125112" cy="4051437"/>
          </a:xfrm>
        </p:spPr>
        <p:txBody>
          <a:bodyPr>
            <a:normAutofit/>
          </a:bodyPr>
          <a:lstStyle/>
          <a:p>
            <a:pPr marL="0" indent="0">
              <a:buNone/>
            </a:pPr>
            <a:r>
              <a:rPr lang="it-IT" sz="2400" dirty="0" smtClean="0"/>
              <a:t>Il leone è il più grande e imponente tra i carnivori africani. Ha un corpo molto robusto, con una testa grossa che termina con un muso largo e tronco; gli orecchi sono arrotondati. Gli occhi hanno delle pupille rotonde e gialle che sembrano fosforescenti. Le zampe sono più robuste di quelle di qualsiasi altro felide. Ha una coda molto lunga che termina con un punta cornea, coperta da un ciuffo di peli. </a:t>
            </a:r>
          </a:p>
        </p:txBody>
      </p:sp>
    </p:spTree>
    <p:extLst>
      <p:ext uri="{BB962C8B-B14F-4D97-AF65-F5344CB8AC3E}">
        <p14:creationId xmlns:p14="http://schemas.microsoft.com/office/powerpoint/2010/main" val="844666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229600" cy="5976664"/>
          </a:xfrm>
        </p:spPr>
        <p:txBody>
          <a:bodyPr/>
          <a:lstStyle/>
          <a:p>
            <a:pPr marL="0" indent="0">
              <a:buNone/>
            </a:pPr>
            <a:r>
              <a:rPr lang="it-IT" sz="2400" dirty="0" smtClean="0"/>
              <a:t>Ha una pelliccia è liscia, rasa e brillanta ed ha un colore giallo-rosso vivace e bruno fulvo. La testa e il collo presentano una folta criniera, composta da lunghi peli lisci che arrivano sino alle zampe e alla metà del dorso e dei fianchi; la criniera ha un colore giallo-fulva, nero e un po’ rossicci. Esistono comunque leoni senza criniera. Un maschio adulto misura da 80 cm fino a un metro di altezza, mentre ha una lunghezza di 1,80 m fino a 2,40 m, oltre ai 60-80 cm di coda</a:t>
            </a:r>
            <a:r>
              <a:rPr lang="it-IT" dirty="0" smtClean="0"/>
              <a:t>.  </a:t>
            </a:r>
            <a:endParaRPr lang="it-IT" dirty="0"/>
          </a:p>
        </p:txBody>
      </p:sp>
    </p:spTree>
    <p:extLst>
      <p:ext uri="{BB962C8B-B14F-4D97-AF65-F5344CB8AC3E}">
        <p14:creationId xmlns:p14="http://schemas.microsoft.com/office/powerpoint/2010/main" val="1413943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Aspetto dei giovani e delle femmine di leone:</a:t>
            </a:r>
            <a:r>
              <a:rPr lang="it-IT" dirty="0"/>
              <a:t> </a:t>
            </a:r>
          </a:p>
        </p:txBody>
      </p:sp>
      <p:sp>
        <p:nvSpPr>
          <p:cNvPr id="3" name="Segnaposto contenuto 2"/>
          <p:cNvSpPr>
            <a:spLocks noGrp="1"/>
          </p:cNvSpPr>
          <p:nvPr>
            <p:ph idx="1"/>
          </p:nvPr>
        </p:nvSpPr>
        <p:spPr/>
        <p:txBody>
          <a:bodyPr>
            <a:normAutofit/>
          </a:bodyPr>
          <a:lstStyle/>
          <a:p>
            <a:pPr marL="0" indent="0">
              <a:buNone/>
            </a:pPr>
            <a:r>
              <a:rPr lang="it-IT" sz="2400" dirty="0"/>
              <a:t>alla nascita il leone misura più o meno 33 cm di lunghezza ed è coperto da un pelo lanuginoso e grigiastro; la leonessa è più o meno come un giovane leone, ha il pelo uniforme, un po’ più lungo sulla parte anteriore del corpo, è più piccola e non ha la criniera rispetto ad un leone.</a:t>
            </a:r>
          </a:p>
          <a:p>
            <a:endParaRPr lang="it-IT" sz="2400" dirty="0"/>
          </a:p>
        </p:txBody>
      </p:sp>
    </p:spTree>
    <p:extLst>
      <p:ext uri="{BB962C8B-B14F-4D97-AF65-F5344CB8AC3E}">
        <p14:creationId xmlns:p14="http://schemas.microsoft.com/office/powerpoint/2010/main" val="54993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Habitat e distribuzione del Leone:</a:t>
            </a:r>
            <a:r>
              <a:rPr lang="it-IT" dirty="0"/>
              <a:t> </a:t>
            </a:r>
          </a:p>
        </p:txBody>
      </p:sp>
      <p:sp>
        <p:nvSpPr>
          <p:cNvPr id="3" name="Segnaposto contenuto 2"/>
          <p:cNvSpPr>
            <a:spLocks noGrp="1"/>
          </p:cNvSpPr>
          <p:nvPr>
            <p:ph idx="1"/>
          </p:nvPr>
        </p:nvSpPr>
        <p:spPr/>
        <p:txBody>
          <a:bodyPr>
            <a:normAutofit/>
          </a:bodyPr>
          <a:lstStyle/>
          <a:p>
            <a:pPr marL="0" indent="0">
              <a:buNone/>
            </a:pPr>
            <a:r>
              <a:rPr lang="it-IT" sz="2400" dirty="0"/>
              <a:t>Anticamente il leone abitava nell’Europa, in tutta l’Africa e l’Asia; adesso esiste nelle </a:t>
            </a:r>
            <a:r>
              <a:rPr lang="it-IT" sz="2400" b="1" dirty="0">
                <a:effectLst>
                  <a:outerShdw blurRad="38100" dist="38100" dir="2700000" algn="tl">
                    <a:srgbClr val="000000">
                      <a:alpha val="43137"/>
                    </a:srgbClr>
                  </a:outerShdw>
                </a:effectLst>
              </a:rPr>
              <a:t>steppe</a:t>
            </a:r>
            <a:r>
              <a:rPr lang="it-IT" sz="2400" dirty="0"/>
              <a:t>, nelle </a:t>
            </a:r>
            <a:r>
              <a:rPr lang="it-IT" sz="2400" b="1" dirty="0">
                <a:effectLst>
                  <a:outerShdw blurRad="38100" dist="38100" dir="2700000" algn="tl">
                    <a:srgbClr val="000000">
                      <a:alpha val="43137"/>
                    </a:srgbClr>
                  </a:outerShdw>
                </a:effectLst>
              </a:rPr>
              <a:t>savane </a:t>
            </a:r>
            <a:r>
              <a:rPr lang="it-IT" sz="2400" dirty="0"/>
              <a:t>e nelle </a:t>
            </a:r>
            <a:r>
              <a:rPr lang="it-IT" sz="2400" b="1" dirty="0">
                <a:effectLst>
                  <a:outerShdw blurRad="38100" dist="38100" dir="2700000" algn="tl">
                    <a:srgbClr val="000000">
                      <a:alpha val="43137"/>
                    </a:srgbClr>
                  </a:outerShdw>
                </a:effectLst>
              </a:rPr>
              <a:t>regioni montuose ricche di erbivori,</a:t>
            </a:r>
            <a:r>
              <a:rPr lang="it-IT" sz="2400" dirty="0"/>
              <a:t> di cui si nutre. Recentemente il leone è scomparso dall’Iran e dall’Iraq; ma il leone persiano, che rappresenta una specie distinta, vive ancor nella </a:t>
            </a:r>
            <a:r>
              <a:rPr lang="it-IT" sz="2400" b="1" dirty="0">
                <a:effectLst>
                  <a:outerShdw blurRad="38100" dist="38100" dir="2700000" algn="tl">
                    <a:srgbClr val="000000">
                      <a:alpha val="43137"/>
                    </a:srgbClr>
                  </a:outerShdw>
                </a:effectLst>
              </a:rPr>
              <a:t>foresta del Gir</a:t>
            </a:r>
            <a:r>
              <a:rPr lang="it-IT" sz="2400" dirty="0"/>
              <a:t>, nella regione indiana del </a:t>
            </a:r>
            <a:r>
              <a:rPr lang="it-IT" sz="2400" dirty="0" err="1"/>
              <a:t>Kathiawar</a:t>
            </a:r>
            <a:r>
              <a:rPr lang="it-IT" sz="2400" dirty="0"/>
              <a:t>. </a:t>
            </a:r>
            <a:endParaRPr lang="it-IT" sz="2400" b="1" dirty="0">
              <a:effectLst>
                <a:outerShdw blurRad="38100" dist="38100" dir="2700000" algn="tl">
                  <a:srgbClr val="000000">
                    <a:alpha val="43137"/>
                  </a:srgbClr>
                </a:outerShdw>
              </a:effectLst>
            </a:endParaRPr>
          </a:p>
          <a:p>
            <a:pPr marL="0" indent="0">
              <a:buNone/>
            </a:pPr>
            <a:endParaRPr lang="it-IT" sz="2400" dirty="0"/>
          </a:p>
        </p:txBody>
      </p:sp>
    </p:spTree>
    <p:extLst>
      <p:ext uri="{BB962C8B-B14F-4D97-AF65-F5344CB8AC3E}">
        <p14:creationId xmlns:p14="http://schemas.microsoft.com/office/powerpoint/2010/main" val="44921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Ecologia e comportamento del leone:</a:t>
            </a:r>
            <a:endParaRPr lang="it-IT" dirty="0"/>
          </a:p>
        </p:txBody>
      </p:sp>
      <p:sp>
        <p:nvSpPr>
          <p:cNvPr id="3" name="Segnaposto contenuto 2"/>
          <p:cNvSpPr>
            <a:spLocks noGrp="1"/>
          </p:cNvSpPr>
          <p:nvPr>
            <p:ph idx="1"/>
          </p:nvPr>
        </p:nvSpPr>
        <p:spPr>
          <a:xfrm>
            <a:off x="1043608" y="1772816"/>
            <a:ext cx="7125112" cy="4051437"/>
          </a:xfrm>
        </p:spPr>
        <p:txBody>
          <a:bodyPr>
            <a:normAutofit fontScale="92500"/>
          </a:bodyPr>
          <a:lstStyle/>
          <a:p>
            <a:pPr marL="0" indent="0">
              <a:buNone/>
            </a:pPr>
            <a:r>
              <a:rPr lang="it-IT" sz="2400" dirty="0" smtClean="0"/>
              <a:t>Il leone ingaggia </a:t>
            </a:r>
            <a:r>
              <a:rPr lang="it-IT" sz="2400" b="1" dirty="0" smtClean="0"/>
              <a:t>lotte furibonde</a:t>
            </a:r>
            <a:r>
              <a:rPr lang="it-IT" sz="2400" dirty="0" smtClean="0"/>
              <a:t> solo nel periodo degli amori. I leoni </a:t>
            </a:r>
            <a:r>
              <a:rPr lang="it-IT" sz="2400" b="1" dirty="0" smtClean="0"/>
              <a:t>si riuniscono in branchi per andare a caccia</a:t>
            </a:r>
            <a:r>
              <a:rPr lang="it-IT" sz="2400" dirty="0" smtClean="0"/>
              <a:t> e </a:t>
            </a:r>
            <a:r>
              <a:rPr lang="it-IT" sz="2400" b="1" dirty="0" smtClean="0"/>
              <a:t>si organizzano in branchi per seguire la migrazione degli erbivori</a:t>
            </a:r>
            <a:r>
              <a:rPr lang="it-IT" sz="2400" dirty="0" smtClean="0"/>
              <a:t>. Il leone preferisce luoghi aperti: pianure erbose, disseminate di cespugli e boschetti di alberi a piccolo fusto nei quali si nasconde durante la giornata, steppe aride e regioni montuose o piane, desertiche e desolate, dove il colore del suo mantello si confonde agli occhi delle prede.</a:t>
            </a:r>
          </a:p>
          <a:p>
            <a:pPr marL="0" indent="0">
              <a:buNone/>
            </a:pPr>
            <a:endParaRPr lang="it-IT" dirty="0"/>
          </a:p>
        </p:txBody>
      </p:sp>
    </p:spTree>
    <p:extLst>
      <p:ext uri="{BB962C8B-B14F-4D97-AF65-F5344CB8AC3E}">
        <p14:creationId xmlns:p14="http://schemas.microsoft.com/office/powerpoint/2010/main" val="7302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99592" y="692696"/>
            <a:ext cx="7125112" cy="2789838"/>
          </a:xfrm>
        </p:spPr>
        <p:txBody>
          <a:bodyPr>
            <a:normAutofit/>
          </a:bodyPr>
          <a:lstStyle/>
          <a:p>
            <a:pPr marL="0" indent="0">
              <a:buNone/>
            </a:pPr>
            <a:r>
              <a:rPr lang="it-IT" sz="2400" dirty="0" smtClean="0"/>
              <a:t>Gli </a:t>
            </a:r>
            <a:r>
              <a:rPr lang="it-IT" sz="2400" dirty="0"/>
              <a:t>animali selvatici fiutano la presenza del leone per questo </a:t>
            </a:r>
            <a:r>
              <a:rPr lang="it-IT" sz="2400" b="1" dirty="0"/>
              <a:t>tende loro delle imboscate</a:t>
            </a:r>
            <a:r>
              <a:rPr lang="it-IT" sz="2400" dirty="0"/>
              <a:t>, li avvicina prudentemente, </a:t>
            </a:r>
            <a:r>
              <a:rPr lang="it-IT" sz="2400" dirty="0" smtClean="0"/>
              <a:t>strisciando molte </a:t>
            </a:r>
            <a:r>
              <a:rPr lang="it-IT" sz="2400" dirty="0"/>
              <a:t>volte seguito da un altro leone. </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501008"/>
            <a:ext cx="4104456" cy="2035943"/>
          </a:xfrm>
          <a:prstGeom prst="rect">
            <a:avLst/>
          </a:prstGeom>
        </p:spPr>
      </p:pic>
    </p:spTree>
    <p:extLst>
      <p:ext uri="{BB962C8B-B14F-4D97-AF65-F5344CB8AC3E}">
        <p14:creationId xmlns:p14="http://schemas.microsoft.com/office/powerpoint/2010/main" val="213685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584" y="908720"/>
            <a:ext cx="7125112" cy="4051437"/>
          </a:xfrm>
        </p:spPr>
        <p:txBody>
          <a:bodyPr>
            <a:normAutofit/>
          </a:bodyPr>
          <a:lstStyle/>
          <a:p>
            <a:pPr marL="0" indent="0">
              <a:buNone/>
            </a:pPr>
            <a:r>
              <a:rPr lang="it-IT" sz="2400" b="1" dirty="0" smtClean="0"/>
              <a:t>Il ruggito del leone</a:t>
            </a:r>
            <a:r>
              <a:rPr lang="it-IT" sz="2400" dirty="0" smtClean="0"/>
              <a:t> consiste in un suono prolungato, simile al miagolio di un gatto, ma amplificato moltissimo. In alcune occasioni si trasforma in un grugnito minaccioso e lo utilizza che dopo aver mangiato o nel periodo degli amori per chiamare la femmina</a:t>
            </a:r>
            <a:r>
              <a:rPr lang="it-IT" sz="2600" dirty="0" smtClean="0"/>
              <a:t>. </a:t>
            </a:r>
            <a:endParaRPr lang="it-IT" sz="2600" dirty="0"/>
          </a:p>
          <a:p>
            <a:pPr marL="0" indent="0">
              <a:buNone/>
            </a:pPr>
            <a:endParaRPr lang="it-IT" sz="2500" dirty="0"/>
          </a:p>
        </p:txBody>
      </p:sp>
    </p:spTree>
    <p:extLst>
      <p:ext uri="{BB962C8B-B14F-4D97-AF65-F5344CB8AC3E}">
        <p14:creationId xmlns:p14="http://schemas.microsoft.com/office/powerpoint/2010/main" val="3537806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Corteggiamento e riproduzione:</a:t>
            </a:r>
            <a:r>
              <a:rPr lang="it-IT" dirty="0" smtClean="0"/>
              <a:t> </a:t>
            </a:r>
            <a:endParaRPr lang="it-IT" dirty="0"/>
          </a:p>
        </p:txBody>
      </p:sp>
      <p:sp>
        <p:nvSpPr>
          <p:cNvPr id="5" name="Segnaposto contenuto 4"/>
          <p:cNvSpPr>
            <a:spLocks noGrp="1"/>
          </p:cNvSpPr>
          <p:nvPr>
            <p:ph idx="1"/>
          </p:nvPr>
        </p:nvSpPr>
        <p:spPr/>
        <p:txBody>
          <a:bodyPr>
            <a:noAutofit/>
          </a:bodyPr>
          <a:lstStyle/>
          <a:p>
            <a:pPr marL="0" indent="0">
              <a:buNone/>
            </a:pPr>
            <a:r>
              <a:rPr lang="it-IT" sz="2400" dirty="0"/>
              <a:t>Durante il periodo degli amori, dieci o dodici maschi seguono un’unica femmina e combattono tra di loro per appropriarsene</a:t>
            </a:r>
            <a:r>
              <a:rPr lang="it-IT" sz="2400" dirty="0" smtClean="0"/>
              <a:t>. Quando la femmina ha scelto il leone predominante gli altri leoni se ne vanno, quindi si accoppieranno. </a:t>
            </a:r>
            <a:endParaRPr lang="it-IT" sz="2400" dirty="0"/>
          </a:p>
        </p:txBody>
      </p:sp>
    </p:spTree>
    <p:extLst>
      <p:ext uri="{BB962C8B-B14F-4D97-AF65-F5344CB8AC3E}">
        <p14:creationId xmlns:p14="http://schemas.microsoft.com/office/powerpoint/2010/main" val="2526721445"/>
      </p:ext>
    </p:extLst>
  </p:cSld>
  <p:clrMapOvr>
    <a:masterClrMapping/>
  </p:clrMapOvr>
</p:sld>
</file>

<file path=ppt/theme/theme1.xml><?xml version="1.0" encoding="utf-8"?>
<a:theme xmlns:a="http://schemas.openxmlformats.org/drawingml/2006/main" name="Estate">
  <a:themeElements>
    <a:clrScheme name="Estate">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Estate">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state">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Estate</Template>
  <TotalTime>612</TotalTime>
  <Words>480</Words>
  <Application>Microsoft Office PowerPoint</Application>
  <PresentationFormat>Presentazione su schermo (4:3)</PresentationFormat>
  <Paragraphs>19</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Estate</vt:lpstr>
      <vt:lpstr>IL LEONE</vt:lpstr>
      <vt:lpstr>Caratteristiche Fisiche :</vt:lpstr>
      <vt:lpstr>Presentazione standard di PowerPoint</vt:lpstr>
      <vt:lpstr>Aspetto dei giovani e delle femmine di leone: </vt:lpstr>
      <vt:lpstr>Habitat e distribuzione del Leone: </vt:lpstr>
      <vt:lpstr>Ecologia e comportamento del leone:</vt:lpstr>
      <vt:lpstr>Presentazione standard di PowerPoint</vt:lpstr>
      <vt:lpstr>Presentazione standard di PowerPoint</vt:lpstr>
      <vt:lpstr>Corteggiamento e riproduzione: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Leone</dc:title>
  <dc:creator>PC</dc:creator>
  <cp:lastModifiedBy>PC</cp:lastModifiedBy>
  <cp:revision>24</cp:revision>
  <dcterms:created xsi:type="dcterms:W3CDTF">2012-01-04T11:09:51Z</dcterms:created>
  <dcterms:modified xsi:type="dcterms:W3CDTF">2012-01-30T21:38:02Z</dcterms:modified>
</cp:coreProperties>
</file>