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9C04D5-BDED-4950-9CDD-58BA154886FE}" type="datetimeFigureOut">
              <a:rPr lang="it-IT" smtClean="0"/>
              <a:t>23/03/2012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B35360-0FA4-45DE-A830-5339AF307D7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1"/>
          </a:xfrm>
        </p:spPr>
        <p:txBody>
          <a:bodyPr>
            <a:normAutofit/>
          </a:bodyPr>
          <a:lstStyle/>
          <a:p>
            <a:pPr algn="ctr"/>
            <a:r>
              <a:rPr lang="it-IT" sz="4800" dirty="0" err="1" smtClean="0"/>
              <a:t>Okapia</a:t>
            </a:r>
            <a:r>
              <a:rPr lang="it-IT" sz="4800" dirty="0" smtClean="0"/>
              <a:t> </a:t>
            </a:r>
            <a:r>
              <a:rPr lang="it-IT" sz="4800" dirty="0" err="1" smtClean="0"/>
              <a:t>johnstoni</a:t>
            </a:r>
            <a:endParaRPr lang="it-IT" sz="4800" dirty="0"/>
          </a:p>
        </p:txBody>
      </p:sp>
      <p:pic>
        <p:nvPicPr>
          <p:cNvPr id="5" name="Immagine 4" descr="i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556792"/>
            <a:ext cx="2956723" cy="443508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5400" dirty="0" smtClean="0"/>
              <a:t>conservazione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Nonostante gli okapi non siano classificati come specie in pericolo </a:t>
            </a:r>
            <a:r>
              <a:rPr lang="it-IT" sz="3200" dirty="0" smtClean="0"/>
              <a:t>d‘estinzione, </a:t>
            </a:r>
            <a:r>
              <a:rPr lang="it-IT" sz="3200" dirty="0" smtClean="0"/>
              <a:t>sono minacciati dalla distruzione del loro </a:t>
            </a:r>
            <a:r>
              <a:rPr lang="it-IT" sz="3200" dirty="0" smtClean="0"/>
              <a:t>habitat</a:t>
            </a:r>
            <a:r>
              <a:rPr lang="it-IT" sz="3200" dirty="0" smtClean="0"/>
              <a:t> naturale e dalla caccia. La popolazione mondiale è stata stimata tra i 10 e 20.000 esemplari. </a:t>
            </a:r>
            <a:endParaRPr lang="it-IT" sz="3200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4282"/>
          </a:xfrm>
        </p:spPr>
        <p:txBody>
          <a:bodyPr>
            <a:noAutofit/>
          </a:bodyPr>
          <a:lstStyle/>
          <a:p>
            <a:pPr algn="ctr"/>
            <a:r>
              <a:rPr lang="it-IT" sz="8800" dirty="0" smtClean="0"/>
              <a:t>fine</a:t>
            </a:r>
            <a:endParaRPr lang="it-IT" sz="8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56992"/>
            <a:ext cx="7467600" cy="3116960"/>
          </a:xfrm>
        </p:spPr>
        <p:txBody>
          <a:bodyPr>
            <a:normAutofit fontScale="85000" lnSpcReduction="20000"/>
          </a:bodyPr>
          <a:lstStyle/>
          <a:p>
            <a:pPr algn="r"/>
            <a:endParaRPr lang="it-IT" dirty="0" smtClean="0"/>
          </a:p>
          <a:p>
            <a:pPr algn="r"/>
            <a:endParaRPr lang="it-IT" dirty="0" smtClean="0"/>
          </a:p>
          <a:p>
            <a:pPr algn="r"/>
            <a:endParaRPr lang="it-IT" dirty="0" smtClean="0"/>
          </a:p>
          <a:p>
            <a:pPr algn="r"/>
            <a:endParaRPr lang="it-IT" dirty="0" smtClean="0"/>
          </a:p>
          <a:p>
            <a:pPr algn="r"/>
            <a:endParaRPr lang="it-IT" dirty="0" smtClean="0"/>
          </a:p>
          <a:p>
            <a:pPr algn="r"/>
            <a:endParaRPr lang="it-IT" dirty="0" smtClean="0"/>
          </a:p>
          <a:p>
            <a:pPr algn="r"/>
            <a:r>
              <a:rPr lang="it-IT" dirty="0" smtClean="0"/>
              <a:t>BRUNO MARCO 2° BE</a:t>
            </a:r>
            <a:endParaRPr lang="it-IT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it-IT" dirty="0" smtClean="0"/>
          </a:p>
          <a:p>
            <a:pPr algn="ctr"/>
            <a:r>
              <a:rPr lang="it-IT" sz="3600" dirty="0" smtClean="0"/>
              <a:t>L'okapi è la specie animale vivente più prossima alla giraffa ed </a:t>
            </a:r>
            <a:r>
              <a:rPr lang="it-IT" sz="3600" dirty="0"/>
              <a:t>è diffusa nelle </a:t>
            </a:r>
            <a:r>
              <a:rPr lang="it-IT" sz="3600" dirty="0" smtClean="0"/>
              <a:t>foreste pluviali</a:t>
            </a:r>
            <a:r>
              <a:rPr lang="it-IT" sz="3600" dirty="0"/>
              <a:t> del </a:t>
            </a:r>
            <a:r>
              <a:rPr lang="it-IT" sz="3600" dirty="0" smtClean="0"/>
              <a:t>fiume Congo</a:t>
            </a:r>
            <a:r>
              <a:rPr lang="it-IT" sz="3600" dirty="0"/>
              <a:t> nella zona nord-orientale della </a:t>
            </a:r>
            <a:r>
              <a:rPr lang="it-IT" sz="3600" dirty="0" smtClean="0"/>
              <a:t>Repubblica Democratica del Congo.</a:t>
            </a:r>
            <a:endParaRPr lang="it-IT" sz="36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algn="ctr"/>
            <a:r>
              <a:rPr lang="it-IT" sz="3600" dirty="0" smtClean="0"/>
              <a:t>È stato osservato la prima volta dall'esploratore </a:t>
            </a:r>
            <a:r>
              <a:rPr lang="it-IT" sz="3600" dirty="0" smtClean="0"/>
              <a:t>Stanley</a:t>
            </a:r>
            <a:r>
              <a:rPr lang="it-IT" sz="3600" dirty="0" smtClean="0"/>
              <a:t> nel </a:t>
            </a:r>
            <a:r>
              <a:rPr lang="it-IT" sz="3600" dirty="0" smtClean="0"/>
              <a:t>1888, </a:t>
            </a:r>
            <a:r>
              <a:rPr lang="it-IT" sz="3600" dirty="0" smtClean="0"/>
              <a:t>ma descritto per primo da Harry </a:t>
            </a:r>
            <a:r>
              <a:rPr lang="it-IT" sz="3600" dirty="0" err="1" smtClean="0"/>
              <a:t>Johnston</a:t>
            </a:r>
            <a:r>
              <a:rPr lang="it-IT" sz="3600" dirty="0" smtClean="0"/>
              <a:t> nel </a:t>
            </a:r>
            <a:r>
              <a:rPr lang="it-IT" sz="3600" dirty="0" smtClean="0"/>
              <a:t>1901</a:t>
            </a:r>
            <a:r>
              <a:rPr lang="it-IT" sz="3600" dirty="0" smtClean="0"/>
              <a:t> dopo che furono mandate delle sue pelli </a:t>
            </a:r>
            <a:r>
              <a:rPr lang="it-IT" sz="3600" dirty="0" smtClean="0"/>
              <a:t>a Londra.</a:t>
            </a:r>
            <a:endParaRPr lang="it-IT" sz="3600" dirty="0" smtClean="0"/>
          </a:p>
          <a:p>
            <a:endParaRPr lang="it-IT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/>
              <a:t>caratteristiche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it-IT" dirty="0" smtClean="0"/>
              <a:t>L'okapi ha il corpo di colore marrone scuro, con strisce bianche orizzontali sulle cosce e parti terminali delle zampe bianche. Questa sua strana colorazione ha fatto confondere gli scopritori, che lo pensarono essere vicino alla </a:t>
            </a:r>
            <a:r>
              <a:rPr lang="it-IT" dirty="0" smtClean="0"/>
              <a:t>zebra; </a:t>
            </a:r>
            <a:r>
              <a:rPr lang="it-IT" dirty="0" smtClean="0"/>
              <a:t>anche gli stessi studiosi pensarono inizialmente che l'okapi fosse un incrocio tra la zebra e la giraffa, o perlomeno l'anello di congiunzione tra i </a:t>
            </a:r>
            <a:r>
              <a:rPr lang="it-IT" dirty="0" err="1" smtClean="0"/>
              <a:t>giraffidi</a:t>
            </a:r>
            <a:r>
              <a:rPr lang="it-IT" dirty="0" smtClean="0"/>
              <a:t> e gli </a:t>
            </a:r>
            <a:r>
              <a:rPr lang="it-IT" dirty="0" smtClean="0"/>
              <a:t>equini, </a:t>
            </a:r>
            <a:r>
              <a:rPr lang="it-IT" dirty="0" smtClean="0"/>
              <a:t>ma esami del </a:t>
            </a:r>
            <a:r>
              <a:rPr lang="it-IT" dirty="0" smtClean="0"/>
              <a:t>DNA</a:t>
            </a:r>
            <a:r>
              <a:rPr lang="it-IT" dirty="0" smtClean="0"/>
              <a:t> hanno cancellato ogni dubbio portando gli scienziati a dichiarare l'okapi come specie a sé stante.</a:t>
            </a:r>
          </a:p>
          <a:p>
            <a:endParaRPr lang="it-IT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La forma del corpo è simile a quella della giraffa, anche se gli okapi hanno un collo molto più corto seppur lungo.</a:t>
            </a:r>
          </a:p>
          <a:p>
            <a:pPr algn="ctr"/>
            <a:r>
              <a:rPr lang="it-IT" sz="2800" dirty="0" smtClean="0"/>
              <a:t>Entrambe le specie hanno una lunga </a:t>
            </a:r>
            <a:r>
              <a:rPr lang="it-IT" sz="2800" dirty="0" smtClean="0"/>
              <a:t>lingua</a:t>
            </a:r>
            <a:r>
              <a:rPr lang="it-IT" sz="2800" dirty="0" smtClean="0"/>
              <a:t> di colore blu estremamente flessibile che utilizzano per strappare </a:t>
            </a:r>
            <a:r>
              <a:rPr lang="it-IT" sz="2800" dirty="0" smtClean="0"/>
              <a:t>foglie</a:t>
            </a:r>
            <a:r>
              <a:rPr lang="it-IT" sz="2800" dirty="0" smtClean="0"/>
              <a:t> e </a:t>
            </a:r>
            <a:r>
              <a:rPr lang="it-IT" sz="2800" dirty="0" smtClean="0"/>
              <a:t>germogli</a:t>
            </a:r>
            <a:r>
              <a:rPr lang="it-IT" sz="2800" dirty="0" smtClean="0"/>
              <a:t> dagli </a:t>
            </a:r>
            <a:r>
              <a:rPr lang="it-IT" sz="2800" dirty="0" smtClean="0"/>
              <a:t>alberi.</a:t>
            </a:r>
            <a:endParaRPr lang="it-IT" sz="2800" dirty="0"/>
          </a:p>
        </p:txBody>
      </p:sp>
      <p:pic>
        <p:nvPicPr>
          <p:cNvPr id="4" name="Immagine 3" descr="iiii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645024"/>
            <a:ext cx="3888432" cy="290136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algn="ctr"/>
            <a:endParaRPr lang="it-IT" sz="2800" dirty="0" smtClean="0"/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L'okapi </a:t>
            </a:r>
            <a:r>
              <a:rPr lang="it-IT" sz="2800" dirty="0" smtClean="0"/>
              <a:t>presenta un </a:t>
            </a:r>
            <a:r>
              <a:rPr lang="it-IT" sz="2800" dirty="0" smtClean="0"/>
              <a:t>muso</a:t>
            </a:r>
            <a:r>
              <a:rPr lang="it-IT" sz="2800" dirty="0" smtClean="0"/>
              <a:t> piuttosto appuntito, grandi </a:t>
            </a:r>
            <a:r>
              <a:rPr lang="it-IT" sz="2800" dirty="0" smtClean="0"/>
              <a:t>orecchie</a:t>
            </a:r>
            <a:r>
              <a:rPr lang="it-IT" sz="2800" dirty="0" smtClean="0"/>
              <a:t> ed una lunga lingua con la quale, caratteristica unica tra i </a:t>
            </a:r>
            <a:r>
              <a:rPr lang="it-IT" sz="2800" dirty="0" smtClean="0"/>
              <a:t>mammiferi, </a:t>
            </a:r>
            <a:r>
              <a:rPr lang="it-IT" sz="2800" dirty="0" smtClean="0"/>
              <a:t>riesce a raggiungere </a:t>
            </a:r>
            <a:r>
              <a:rPr lang="it-IT" sz="2800" dirty="0" smtClean="0"/>
              <a:t>palpebre</a:t>
            </a:r>
            <a:r>
              <a:rPr lang="it-IT" sz="2800" dirty="0" smtClean="0"/>
              <a:t> ed orecchie.</a:t>
            </a:r>
          </a:p>
          <a:p>
            <a:pPr algn="ctr"/>
            <a:r>
              <a:rPr lang="it-IT" sz="2800" dirty="0" smtClean="0"/>
              <a:t>I </a:t>
            </a:r>
            <a:r>
              <a:rPr lang="it-IT" sz="2800" dirty="0" smtClean="0"/>
              <a:t>maschi</a:t>
            </a:r>
            <a:r>
              <a:rPr lang="it-IT" sz="2800" dirty="0" smtClean="0"/>
              <a:t> hanno sulla </a:t>
            </a:r>
            <a:r>
              <a:rPr lang="it-IT" sz="2800" dirty="0" smtClean="0"/>
              <a:t>fronte</a:t>
            </a:r>
            <a:r>
              <a:rPr lang="it-IT" sz="2800" dirty="0" smtClean="0"/>
              <a:t> due piccole </a:t>
            </a:r>
            <a:r>
              <a:rPr lang="it-IT" sz="2800" dirty="0" smtClean="0"/>
              <a:t>corna</a:t>
            </a:r>
            <a:r>
              <a:rPr lang="it-IT" sz="2800" dirty="0" smtClean="0"/>
              <a:t> coperte di pelle, dette </a:t>
            </a:r>
            <a:r>
              <a:rPr lang="it-IT" sz="2800" dirty="0" err="1" smtClean="0"/>
              <a:t>ossiconi</a:t>
            </a:r>
            <a:r>
              <a:rPr lang="it-IT" sz="2800" dirty="0" smtClean="0"/>
              <a:t>. </a:t>
            </a:r>
            <a:r>
              <a:rPr lang="it-IT" sz="2800" dirty="0" smtClean="0"/>
              <a:t>Le </a:t>
            </a:r>
            <a:r>
              <a:rPr lang="it-IT" sz="2800" dirty="0" smtClean="0"/>
              <a:t>femmine</a:t>
            </a:r>
            <a:r>
              <a:rPr lang="it-IT" sz="2800" dirty="0" smtClean="0"/>
              <a:t> sono un po' più alte dei maschi.</a:t>
            </a:r>
          </a:p>
          <a:p>
            <a:endParaRPr lang="it-IT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400" dirty="0" smtClean="0"/>
              <a:t>Biologia e comportamento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2800" dirty="0" smtClean="0"/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Gli </a:t>
            </a:r>
            <a:r>
              <a:rPr lang="it-IT" sz="2800" dirty="0" smtClean="0"/>
              <a:t>okapi sono animali silenziosi che vivono solitari o a coppie, ciascuno nel proprio territorio, ritrovandosi esclusivamente nel periodo degli amori. </a:t>
            </a:r>
            <a:endParaRPr lang="it-IT" sz="28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La loro alimentazione è composta da gemme, foglie e germogli, che riescono a raggiungere con la lunga lingua, mentre a terra si nutrono di funghi, erbe, felci e frutti.</a:t>
            </a:r>
            <a:endParaRPr lang="it-IT" sz="2800" dirty="0"/>
          </a:p>
        </p:txBody>
      </p:sp>
      <p:pic>
        <p:nvPicPr>
          <p:cNvPr id="4" name="Immagine 3" descr="iiiiiiiiiiiii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636912"/>
            <a:ext cx="4306078" cy="374441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5400" dirty="0" smtClean="0"/>
              <a:t>riproduzione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sz="3200" dirty="0" smtClean="0"/>
              <a:t>L'accoppiamento avviene solitamente tra maggio e giugno e tra novembre e dicembre.</a:t>
            </a:r>
            <a:br>
              <a:rPr lang="it-IT" sz="3200" dirty="0" smtClean="0"/>
            </a:br>
            <a:r>
              <a:rPr lang="it-IT" sz="3200" dirty="0" smtClean="0"/>
              <a:t>La </a:t>
            </a:r>
            <a:r>
              <a:rPr lang="it-IT" sz="3200" dirty="0" smtClean="0"/>
              <a:t>gestazione</a:t>
            </a:r>
            <a:r>
              <a:rPr lang="it-IT" sz="3200" dirty="0" smtClean="0"/>
              <a:t> è di 421-457 giorni; il piccolo verrà allattato per 10 mesi, e completerà lo sviluppo a 4 o 5 anni.</a:t>
            </a:r>
          </a:p>
          <a:p>
            <a:endParaRPr lang="it-IT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155</Words>
  <Application>Microsoft Office PowerPoint</Application>
  <PresentationFormat>Presentazione su schermo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Terra</vt:lpstr>
      <vt:lpstr>Okapia johnstoni</vt:lpstr>
      <vt:lpstr>Diapositiva 2</vt:lpstr>
      <vt:lpstr>Diapositiva 3</vt:lpstr>
      <vt:lpstr>caratteristiche</vt:lpstr>
      <vt:lpstr>Diapositiva 5</vt:lpstr>
      <vt:lpstr>Diapositiva 6</vt:lpstr>
      <vt:lpstr>   Biologia e comportamento</vt:lpstr>
      <vt:lpstr>Diapositiva 8</vt:lpstr>
      <vt:lpstr>riproduzione</vt:lpstr>
      <vt:lpstr>conservazione</vt:lpstr>
      <vt:lpstr>fine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Okapia johnstoni</dc:title>
  <dc:creator>Gigi</dc:creator>
  <cp:lastModifiedBy>Gigi</cp:lastModifiedBy>
  <cp:revision>6</cp:revision>
  <dcterms:created xsi:type="dcterms:W3CDTF">2012-03-23T13:12:20Z</dcterms:created>
  <dcterms:modified xsi:type="dcterms:W3CDTF">2012-03-23T14:04:06Z</dcterms:modified>
</cp:coreProperties>
</file>