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01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8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34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8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0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77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51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7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3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0A58-18D6-47FF-96A5-75B436D28C1F}" type="datetimeFigureOut">
              <a:rPr lang="it-IT" smtClean="0"/>
              <a:t>02/04/2012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81C-355E-4566-9E46-3ECF70AAA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Persia" TargetMode="External"/><Relationship Id="rId3" Type="http://schemas.openxmlformats.org/officeDocument/2006/relationships/hyperlink" Target="http://it.wikipedia.org/wiki/Panthera_tigris" TargetMode="External"/><Relationship Id="rId7" Type="http://schemas.openxmlformats.org/officeDocument/2006/relationships/hyperlink" Target="http://it.wikipedia.org/wiki/India" TargetMode="External"/><Relationship Id="rId2" Type="http://schemas.openxmlformats.org/officeDocument/2006/relationships/hyperlink" Target="http://it.wikipedia.org/wiki/Panthera_l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Foresta_di_Gir" TargetMode="External"/><Relationship Id="rId5" Type="http://schemas.openxmlformats.org/officeDocument/2006/relationships/hyperlink" Target="http://it.wikipedia.org/wiki/Tigre_del_Bengala" TargetMode="External"/><Relationship Id="rId10" Type="http://schemas.openxmlformats.org/officeDocument/2006/relationships/hyperlink" Target="http://it.wikipedia.org/wiki/Specie" TargetMode="External"/><Relationship Id="rId4" Type="http://schemas.openxmlformats.org/officeDocument/2006/relationships/hyperlink" Target="http://it.wikipedia.org/wiki/Tigre_siberiana" TargetMode="External"/><Relationship Id="rId9" Type="http://schemas.openxmlformats.org/officeDocument/2006/relationships/hyperlink" Target="http://it.wikipedia.org/wiki/Ci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ig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1" y="22667"/>
            <a:ext cx="9174421" cy="68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/>
            </a:r>
            <a:br>
              <a:rPr lang="it-IT" sz="8800" dirty="0" smtClean="0">
                <a:solidFill>
                  <a:srgbClr val="FF0000"/>
                </a:solidFill>
              </a:rPr>
            </a:br>
            <a:r>
              <a:rPr lang="it-IT" sz="8800" dirty="0">
                <a:solidFill>
                  <a:srgbClr val="FF0000"/>
                </a:solidFill>
              </a:rPr>
              <a:t/>
            </a:r>
            <a:br>
              <a:rPr lang="it-IT" sz="8800" dirty="0">
                <a:solidFill>
                  <a:srgbClr val="FF0000"/>
                </a:solidFill>
              </a:rPr>
            </a:br>
            <a:r>
              <a:rPr lang="it-IT" sz="8800" dirty="0" smtClean="0">
                <a:solidFill>
                  <a:srgbClr val="FF0000"/>
                </a:solidFill>
              </a:rPr>
              <a:t/>
            </a:r>
            <a:br>
              <a:rPr lang="it-IT" sz="8800" dirty="0" smtClean="0">
                <a:solidFill>
                  <a:srgbClr val="FF0000"/>
                </a:solidFill>
              </a:rPr>
            </a:br>
            <a:r>
              <a:rPr lang="it-IT" sz="8800" dirty="0">
                <a:solidFill>
                  <a:srgbClr val="FF0000"/>
                </a:solidFill>
              </a:rPr>
              <a:t/>
            </a:r>
            <a:br>
              <a:rPr lang="it-IT" sz="8800" dirty="0">
                <a:solidFill>
                  <a:srgbClr val="FF0000"/>
                </a:solidFill>
              </a:rPr>
            </a:br>
            <a:r>
              <a:rPr lang="it-IT" sz="8800" dirty="0" smtClean="0">
                <a:solidFill>
                  <a:srgbClr val="FF0000"/>
                </a:solidFill>
              </a:rPr>
              <a:t/>
            </a:r>
            <a:br>
              <a:rPr lang="it-IT" sz="8800" dirty="0" smtClean="0">
                <a:solidFill>
                  <a:srgbClr val="FF0000"/>
                </a:solidFill>
              </a:rPr>
            </a:br>
            <a:r>
              <a:rPr lang="it-IT" sz="8800" dirty="0">
                <a:solidFill>
                  <a:srgbClr val="FF0000"/>
                </a:solidFill>
              </a:rPr>
              <a:t/>
            </a:r>
            <a:br>
              <a:rPr lang="it-IT" sz="8800" dirty="0">
                <a:solidFill>
                  <a:srgbClr val="FF0000"/>
                </a:solidFill>
              </a:rPr>
            </a:br>
            <a:r>
              <a:rPr lang="it-IT" sz="8800" dirty="0" smtClean="0">
                <a:solidFill>
                  <a:srgbClr val="FF0000"/>
                </a:solidFill>
              </a:rPr>
              <a:t>La ligre</a:t>
            </a:r>
            <a:endParaRPr lang="it-IT" sz="8800" dirty="0">
              <a:solidFill>
                <a:srgbClr val="FF0000"/>
              </a:solidFill>
            </a:endParaRPr>
          </a:p>
        </p:txBody>
      </p:sp>
      <p:pic>
        <p:nvPicPr>
          <p:cNvPr id="4" name="x james brown - i feel goo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6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24555"/>
              </p:ext>
            </p:extLst>
          </p:nvPr>
        </p:nvGraphicFramePr>
        <p:xfrm>
          <a:off x="395536" y="836712"/>
          <a:ext cx="8229600" cy="44805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Derivazione del nome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Leone + Tigre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Madre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Padre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Presente in natura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Vitalità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/>
                        <a:t>15-20 anni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Fecondità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/>
                        <a:t>femmina di ligre con leone e femmina di ligre con tigre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/>
                        <a:t>Seconda generazione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Leo-ligre e Ti-</a:t>
                      </a:r>
                      <a:r>
                        <a:rPr lang="it-IT" sz="2800" dirty="0" err="1"/>
                        <a:t>tigone</a:t>
                      </a:r>
                      <a:endParaRPr lang="it-IT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798">
            <a:off x="6948264" y="476672"/>
            <a:ext cx="1860798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rm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litigre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leontigre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 è possibile usare il nome anche in forma maschile,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ligre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è un incrocio tra un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Panthera leo"/>
              </a:rPr>
              <a:t>leone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maschio e una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Panthera tigris"/>
              </a:rPr>
              <a:t>tigre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femmina.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ligre cresce di più di leoni e tigri, alcuni esemplari maschi possono raggiungere i 3.65 metri di lunghezza e i 450 chilogrammi di peso  mentre le femmine raggiungono i 3.30 metri di lunghezza e i 320 chilogrammi di peso (per fare un confronto, i tipi di tigre più grandi, le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Tigre siberiana"/>
              </a:rPr>
              <a:t>tigri siberiane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Tigre del Bengala"/>
              </a:rPr>
              <a:t>tigri del Bengala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non superano i 3.2 - 3.3 metri di lunghezza, e i 280-300 chilogrammi di peso). Si ritiene che questo accada poiché in questo caso la tigre femmina non trasmette nessun gene inibitore della crescita come avviene nelle leonesse e non avendo questo gene, le ligri hanno un ritmo di crescita molto più elevato, sino al raggiungimento della taglia massima a circa 6 anni (come in leoni e tigri). Questo rende la Ligre il più grosso felino al mondo per dimensioni.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 incroci sono documentati solo in cattività. Infatti leoni e tigri normalmente non condividono il loro territorio e perciò non hanno molte possibilità di accoppiarsi fra di loro. Attualmente si hanno casi di coesistenza fra tigri e leoni solo nella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Foresta di Gir"/>
              </a:rPr>
              <a:t>Foresta di Gir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India"/>
              </a:rPr>
              <a:t>India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Anticamente coesistevano in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Persia"/>
              </a:rPr>
              <a:t>Persia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Cina"/>
              </a:rPr>
              <a:t>Cina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 abitudini delle due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Specie"/>
              </a:rPr>
              <a:t>specie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molto differenti e rendono quindi improbabile un eventuale incrocio naturale.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448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"/>
            <a:ext cx="9108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Riproduzione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ligre non è un animale ufficialmente riconosciuto come "specie" e difficilmente potrà esserlo, data la azoospermia riscontrata negli esemplari maschi conosciuti. Tuttavia le femmine sono fertili e si possono accoppiare con tigri, dando vita al ti-ligre, o con leoni, dando vita al </a:t>
            </a:r>
            <a:r>
              <a:rPr lang="it-IT" dirty="0" err="1" smtClean="0"/>
              <a:t>leo</a:t>
            </a:r>
            <a:r>
              <a:rPr lang="it-IT" dirty="0" smtClean="0"/>
              <a:t>-ligre, entrambi di dimensioni comparabili. Il ciclo vitale di questo animale ha una durata compresa tra i 15 ed i 26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9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214">
            <a:off x="5435815" y="-25744"/>
            <a:ext cx="28575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542">
            <a:off x="33621" y="2953806"/>
            <a:ext cx="5186451" cy="39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477542"/>
              </p:ext>
            </p:extLst>
          </p:nvPr>
        </p:nvGraphicFramePr>
        <p:xfrm>
          <a:off x="467544" y="836712"/>
          <a:ext cx="8229600" cy="40538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rgbClr val="C00000"/>
                          </a:solidFill>
                        </a:rPr>
                        <a:t>Esemplare Maschio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>
                          <a:solidFill>
                            <a:srgbClr val="C00000"/>
                          </a:solidFill>
                        </a:rPr>
                        <a:t>Esemplare Femmina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Cucciolo Ibrido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Leone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>
                          <a:solidFill>
                            <a:srgbClr val="C00000"/>
                          </a:solidFill>
                        </a:rPr>
                        <a:t>Tigre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>
                          <a:solidFill>
                            <a:srgbClr val="C00000"/>
                          </a:solidFill>
                        </a:rPr>
                        <a:t>Ligre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rgbClr val="C00000"/>
                          </a:solidFill>
                        </a:rPr>
                        <a:t>Tigre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Leone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err="1">
                          <a:solidFill>
                            <a:srgbClr val="C00000"/>
                          </a:solidFill>
                        </a:rPr>
                        <a:t>Tigone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Leone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>
                          <a:solidFill>
                            <a:srgbClr val="C00000"/>
                          </a:solidFill>
                        </a:rPr>
                        <a:t>Leo-ligre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Leone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err="1" smtClean="0">
                          <a:solidFill>
                            <a:srgbClr val="C00000"/>
                          </a:solidFill>
                        </a:rPr>
                        <a:t>Tigone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Leo-</a:t>
                      </a:r>
                      <a:r>
                        <a:rPr lang="it-IT" sz="2800" dirty="0" err="1">
                          <a:solidFill>
                            <a:srgbClr val="C00000"/>
                          </a:solidFill>
                        </a:rPr>
                        <a:t>tigone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Tigre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Ligre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C00000"/>
                          </a:solidFill>
                        </a:rPr>
                        <a:t>Ti-ligre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800">
                          <a:solidFill>
                            <a:srgbClr val="C00000"/>
                          </a:solidFill>
                        </a:rPr>
                        <a:t>Tigre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err="1">
                          <a:solidFill>
                            <a:srgbClr val="C00000"/>
                          </a:solidFill>
                        </a:rPr>
                        <a:t>Tigone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rgbClr val="C00000"/>
                          </a:solidFill>
                        </a:rPr>
                        <a:t>Ti-</a:t>
                      </a:r>
                      <a:r>
                        <a:rPr lang="it-IT" sz="2800" dirty="0" err="1" smtClean="0">
                          <a:solidFill>
                            <a:srgbClr val="C00000"/>
                          </a:solidFill>
                        </a:rPr>
                        <a:t>tigone</a:t>
                      </a:r>
                      <a:endParaRPr lang="it-IT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538">
            <a:off x="6096861" y="4568285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Alimentazione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Essendo di taglia decisamente maggiore sia dei leoni che delle tigri, il ligre ha bisogno di un quantitativo alimentare all'incirca doppio di quello dei genitori. Se un leone maschio arriva a consumare 5/6 chilogrammi di carne cruda ogni giorno e una tigre femmina 3/4 chili, il ligre arriva a consumarne 11-14 kg.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4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Gabriele Ceccarelli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7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446</Words>
  <Application>Microsoft Office PowerPoint</Application>
  <PresentationFormat>Presentazione su schermo (4:3)</PresentationFormat>
  <Paragraphs>42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      La ligre</vt:lpstr>
      <vt:lpstr>Presentazione standard di PowerPoint</vt:lpstr>
      <vt:lpstr>Presentazione standard di PowerPoint</vt:lpstr>
      <vt:lpstr>Riproduzione </vt:lpstr>
      <vt:lpstr>Presentazione standard di PowerPoint</vt:lpstr>
      <vt:lpstr>Alimentazione </vt:lpstr>
      <vt:lpstr>Gabriele Ceccarelli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ligre</dc:title>
  <dc:creator>user</dc:creator>
  <cp:lastModifiedBy>user</cp:lastModifiedBy>
  <cp:revision>7</cp:revision>
  <dcterms:created xsi:type="dcterms:W3CDTF">2012-04-02T17:51:17Z</dcterms:created>
  <dcterms:modified xsi:type="dcterms:W3CDTF">2012-04-02T19:06:08Z</dcterms:modified>
</cp:coreProperties>
</file>