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D3886-6FEB-4281-A86C-944D63AAF80B}" type="datetimeFigureOut">
              <a:rPr lang="it-IT" smtClean="0"/>
              <a:t>20/05/2012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40801-4BF0-473C-AA1F-ED1932A673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5588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D3886-6FEB-4281-A86C-944D63AAF80B}" type="datetimeFigureOut">
              <a:rPr lang="it-IT" smtClean="0"/>
              <a:t>20/05/2012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40801-4BF0-473C-AA1F-ED1932A673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4877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D3886-6FEB-4281-A86C-944D63AAF80B}" type="datetimeFigureOut">
              <a:rPr lang="it-IT" smtClean="0"/>
              <a:t>20/05/2012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40801-4BF0-473C-AA1F-ED1932A673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9654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D3886-6FEB-4281-A86C-944D63AAF80B}" type="datetimeFigureOut">
              <a:rPr lang="it-IT" smtClean="0"/>
              <a:t>20/05/2012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40801-4BF0-473C-AA1F-ED1932A673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3986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D3886-6FEB-4281-A86C-944D63AAF80B}" type="datetimeFigureOut">
              <a:rPr lang="it-IT" smtClean="0"/>
              <a:t>20/05/2012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40801-4BF0-473C-AA1F-ED1932A673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7688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D3886-6FEB-4281-A86C-944D63AAF80B}" type="datetimeFigureOut">
              <a:rPr lang="it-IT" smtClean="0"/>
              <a:t>20/05/2012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40801-4BF0-473C-AA1F-ED1932A673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4751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D3886-6FEB-4281-A86C-944D63AAF80B}" type="datetimeFigureOut">
              <a:rPr lang="it-IT" smtClean="0"/>
              <a:t>20/05/2012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40801-4BF0-473C-AA1F-ED1932A673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6972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D3886-6FEB-4281-A86C-944D63AAF80B}" type="datetimeFigureOut">
              <a:rPr lang="it-IT" smtClean="0"/>
              <a:t>20/05/2012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40801-4BF0-473C-AA1F-ED1932A673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3760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D3886-6FEB-4281-A86C-944D63AAF80B}" type="datetimeFigureOut">
              <a:rPr lang="it-IT" smtClean="0"/>
              <a:t>20/05/2012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40801-4BF0-473C-AA1F-ED1932A673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056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D3886-6FEB-4281-A86C-944D63AAF80B}" type="datetimeFigureOut">
              <a:rPr lang="it-IT" smtClean="0"/>
              <a:t>20/05/2012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40801-4BF0-473C-AA1F-ED1932A673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9594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D3886-6FEB-4281-A86C-944D63AAF80B}" type="datetimeFigureOut">
              <a:rPr lang="it-IT" smtClean="0"/>
              <a:t>20/05/2012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40801-4BF0-473C-AA1F-ED1932A673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3963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>
            <a:alpha val="7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D3886-6FEB-4281-A86C-944D63AAF80B}" type="datetimeFigureOut">
              <a:rPr lang="it-IT" smtClean="0"/>
              <a:t>20/05/2012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40801-4BF0-473C-AA1F-ED1932A673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3457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656183"/>
          </a:xfrm>
        </p:spPr>
        <p:txBody>
          <a:bodyPr>
            <a:normAutofit/>
          </a:bodyPr>
          <a:lstStyle/>
          <a:p>
            <a:r>
              <a:rPr lang="it-IT" sz="3200" dirty="0" smtClean="0">
                <a:solidFill>
                  <a:srgbClr val="FF0000"/>
                </a:solidFill>
                <a:latin typeface="Adobe Heiti Std R" pitchFamily="34" charset="-128"/>
                <a:ea typeface="Adobe Heiti Std R" pitchFamily="34" charset="-128"/>
              </a:rPr>
              <a:t>Controllo microbiologico delle superfici</a:t>
            </a:r>
            <a:endParaRPr lang="it-IT" sz="3200" dirty="0">
              <a:solidFill>
                <a:srgbClr val="FF0000"/>
              </a:solidFill>
              <a:latin typeface="Adobe Heiti Std R" pitchFamily="34" charset="-128"/>
              <a:ea typeface="Adobe Heiti Std R" pitchFamily="34" charset="-128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7544" y="4005064"/>
            <a:ext cx="8424936" cy="1872208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rgbClr val="FF0000"/>
                </a:solidFill>
                <a:latin typeface="Adobe Heiti Std R" pitchFamily="34" charset="-128"/>
                <a:ea typeface="Adobe Heiti Std R" pitchFamily="34" charset="-128"/>
              </a:rPr>
              <a:t>Di Dario Bellini, Tommaso </a:t>
            </a:r>
            <a:r>
              <a:rPr lang="it-IT" dirty="0" err="1" smtClean="0">
                <a:solidFill>
                  <a:srgbClr val="FF0000"/>
                </a:solidFill>
                <a:latin typeface="Adobe Heiti Std R" pitchFamily="34" charset="-128"/>
                <a:ea typeface="Adobe Heiti Std R" pitchFamily="34" charset="-128"/>
              </a:rPr>
              <a:t>Filucchi</a:t>
            </a:r>
            <a:r>
              <a:rPr lang="it-IT" dirty="0" smtClean="0">
                <a:solidFill>
                  <a:srgbClr val="FF0000"/>
                </a:solidFill>
                <a:latin typeface="Adobe Heiti Std R" pitchFamily="34" charset="-128"/>
                <a:ea typeface="Adobe Heiti Std R" pitchFamily="34" charset="-128"/>
              </a:rPr>
              <a:t>, Francesco </a:t>
            </a:r>
            <a:r>
              <a:rPr lang="it-IT" dirty="0" err="1" smtClean="0">
                <a:solidFill>
                  <a:srgbClr val="FF0000"/>
                </a:solidFill>
                <a:latin typeface="Adobe Heiti Std R" pitchFamily="34" charset="-128"/>
                <a:ea typeface="Adobe Heiti Std R" pitchFamily="34" charset="-128"/>
              </a:rPr>
              <a:t>Bettini</a:t>
            </a:r>
            <a:r>
              <a:rPr lang="it-IT" dirty="0" smtClean="0">
                <a:solidFill>
                  <a:srgbClr val="FF0000"/>
                </a:solidFill>
                <a:latin typeface="Adobe Heiti Std R" pitchFamily="34" charset="-128"/>
                <a:ea typeface="Adobe Heiti Std R" pitchFamily="34" charset="-128"/>
              </a:rPr>
              <a:t> e Rodrigo Santos.</a:t>
            </a:r>
            <a:endParaRPr lang="it-IT" dirty="0">
              <a:solidFill>
                <a:srgbClr val="FF0000"/>
              </a:solidFill>
              <a:latin typeface="Adobe Heiti Std R" pitchFamily="34" charset="-128"/>
              <a:ea typeface="Adobe Heiti Std R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41020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1296143"/>
          </a:xfrm>
        </p:spPr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Metodo delle </a:t>
            </a:r>
            <a:r>
              <a:rPr lang="it-IT" dirty="0" err="1" smtClean="0">
                <a:solidFill>
                  <a:srgbClr val="FF0000"/>
                </a:solidFill>
              </a:rPr>
              <a:t>contact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 smtClean="0">
                <a:solidFill>
                  <a:srgbClr val="FF0000"/>
                </a:solidFill>
              </a:rPr>
              <a:t>slide  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23528" y="1412776"/>
            <a:ext cx="8280920" cy="4226024"/>
          </a:xfrm>
        </p:spPr>
        <p:txBody>
          <a:bodyPr>
            <a:normAutofit fontScale="92500"/>
          </a:bodyPr>
          <a:lstStyle/>
          <a:p>
            <a:r>
              <a:rPr lang="it-IT" dirty="0" smtClean="0">
                <a:solidFill>
                  <a:schemeClr val="tx1"/>
                </a:solidFill>
              </a:rPr>
              <a:t>Il metodo delle </a:t>
            </a:r>
            <a:r>
              <a:rPr lang="it-IT" dirty="0" err="1" smtClean="0">
                <a:solidFill>
                  <a:schemeClr val="tx1"/>
                </a:solidFill>
              </a:rPr>
              <a:t>contact</a:t>
            </a:r>
            <a:r>
              <a:rPr lang="it-IT" dirty="0" smtClean="0">
                <a:solidFill>
                  <a:schemeClr val="tx1"/>
                </a:solidFill>
              </a:rPr>
              <a:t> slide è uno dei metodi per rilevare la presenza di batteri in una superficie.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Questo metodo si ottiene tramite queste </a:t>
            </a:r>
            <a:r>
              <a:rPr lang="it-IT" dirty="0" err="1" smtClean="0">
                <a:solidFill>
                  <a:schemeClr val="tx1"/>
                </a:solidFill>
              </a:rPr>
              <a:t>contact</a:t>
            </a:r>
            <a:r>
              <a:rPr lang="it-IT" dirty="0" smtClean="0">
                <a:solidFill>
                  <a:schemeClr val="tx1"/>
                </a:solidFill>
              </a:rPr>
              <a:t> slide, sono delle piastrine aventi due terreni nutritivi, una serve per la conta batterica (giallo) ed una per la rilevazione di enterobatteri (rosso).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In questi terreni si formeranno delle colonie di batteri, con l’aiuto dell’ armadio termostato. </a:t>
            </a:r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365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260649"/>
            <a:ext cx="7772400" cy="1152128"/>
          </a:xfrm>
        </p:spPr>
        <p:txBody>
          <a:bodyPr>
            <a:normAutofit/>
          </a:bodyPr>
          <a:lstStyle/>
          <a:p>
            <a:r>
              <a:rPr lang="it-IT" sz="3200" dirty="0" smtClean="0">
                <a:solidFill>
                  <a:srgbClr val="FF0000"/>
                </a:solidFill>
                <a:latin typeface="Adobe Heiti Std R" pitchFamily="34" charset="-128"/>
                <a:ea typeface="Adobe Heiti Std R" pitchFamily="34" charset="-128"/>
              </a:rPr>
              <a:t>Obbiettivo dell’esperienza e materiale utilizzato:</a:t>
            </a:r>
            <a:endParaRPr lang="it-IT" sz="3200" dirty="0">
              <a:solidFill>
                <a:srgbClr val="FF0000"/>
              </a:solidFill>
              <a:latin typeface="Adobe Heiti Std R" pitchFamily="34" charset="-128"/>
              <a:ea typeface="Adobe Heiti Std R" pitchFamily="34" charset="-128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99592" y="1556792"/>
            <a:ext cx="6872808" cy="4320480"/>
          </a:xfrm>
        </p:spPr>
        <p:txBody>
          <a:bodyPr>
            <a:normAutofit/>
          </a:bodyPr>
          <a:lstStyle/>
          <a:p>
            <a:r>
              <a:rPr lang="it-IT" sz="2800" dirty="0" smtClean="0">
                <a:solidFill>
                  <a:schemeClr val="tx1"/>
                </a:solidFill>
              </a:rPr>
              <a:t>1-Obbiettivo:determinare </a:t>
            </a:r>
            <a:r>
              <a:rPr lang="it-IT" sz="2800" dirty="0" smtClean="0">
                <a:solidFill>
                  <a:schemeClr val="tx1"/>
                </a:solidFill>
              </a:rPr>
              <a:t>il grado di contaminazione delle piastrine, contando le colonie di </a:t>
            </a:r>
            <a:r>
              <a:rPr lang="it-IT" sz="2800" dirty="0" smtClean="0">
                <a:solidFill>
                  <a:schemeClr val="tx1"/>
                </a:solidFill>
              </a:rPr>
              <a:t>batteri. </a:t>
            </a:r>
          </a:p>
          <a:p>
            <a:r>
              <a:rPr lang="it-IT" sz="2800" smtClean="0">
                <a:solidFill>
                  <a:schemeClr val="tx1"/>
                </a:solidFill>
              </a:rPr>
              <a:t>2-Il </a:t>
            </a:r>
            <a:r>
              <a:rPr lang="it-IT" sz="2800" dirty="0" smtClean="0">
                <a:solidFill>
                  <a:schemeClr val="tx1"/>
                </a:solidFill>
              </a:rPr>
              <a:t>materiale </a:t>
            </a:r>
            <a:r>
              <a:rPr lang="it-IT" sz="2800" dirty="0" smtClean="0">
                <a:solidFill>
                  <a:schemeClr val="tx1"/>
                </a:solidFill>
              </a:rPr>
              <a:t>utilizzato :l</a:t>
            </a:r>
            <a:r>
              <a:rPr lang="it-IT" sz="2800" smtClean="0">
                <a:solidFill>
                  <a:schemeClr val="tx1"/>
                </a:solidFill>
              </a:rPr>
              <a:t>’ </a:t>
            </a:r>
            <a:r>
              <a:rPr lang="it-IT" sz="2800" smtClean="0">
                <a:solidFill>
                  <a:schemeClr val="tx1"/>
                </a:solidFill>
              </a:rPr>
              <a:t>armadio termostatato </a:t>
            </a:r>
            <a:r>
              <a:rPr lang="it-IT" sz="2800" dirty="0" smtClean="0">
                <a:solidFill>
                  <a:schemeClr val="tx1"/>
                </a:solidFill>
              </a:rPr>
              <a:t>e le piastrine con i </a:t>
            </a:r>
            <a:r>
              <a:rPr lang="it-IT" sz="2800" smtClean="0">
                <a:solidFill>
                  <a:schemeClr val="tx1"/>
                </a:solidFill>
              </a:rPr>
              <a:t>terreni nutrivi </a:t>
            </a:r>
            <a:r>
              <a:rPr lang="it-IT" sz="2800" dirty="0" smtClean="0">
                <a:solidFill>
                  <a:schemeClr val="tx1"/>
                </a:solidFill>
              </a:rPr>
              <a:t>nutritivi.</a:t>
            </a:r>
            <a:endParaRPr lang="it-IT" sz="2800" dirty="0">
              <a:solidFill>
                <a:schemeClr val="tx1"/>
              </a:solidFill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9" y="3861048"/>
            <a:ext cx="4860032" cy="2996952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861048"/>
            <a:ext cx="4283969" cy="299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862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err="1" smtClean="0">
                <a:solidFill>
                  <a:srgbClr val="FF0000"/>
                </a:solidFill>
                <a:latin typeface="Adobe Heiti Std R" pitchFamily="34" charset="-128"/>
                <a:ea typeface="Adobe Heiti Std R" pitchFamily="34" charset="-128"/>
              </a:rPr>
              <a:t>Pocedimento</a:t>
            </a:r>
            <a:r>
              <a:rPr lang="it-IT" sz="3200" dirty="0" smtClean="0">
                <a:solidFill>
                  <a:srgbClr val="FF0000"/>
                </a:solidFill>
                <a:latin typeface="Adobe Heiti Std R" pitchFamily="34" charset="-128"/>
                <a:ea typeface="Adobe Heiti Std R" pitchFamily="34" charset="-128"/>
              </a:rPr>
              <a:t> dell’esperienza:</a:t>
            </a:r>
            <a:endParaRPr lang="it-IT" sz="3200" dirty="0">
              <a:solidFill>
                <a:srgbClr val="FF0000"/>
              </a:solidFill>
              <a:latin typeface="Adobe Heiti Std R" pitchFamily="34" charset="-128"/>
              <a:ea typeface="Adobe Heiti Std R" pitchFamily="34" charset="-128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800" dirty="0" smtClean="0"/>
              <a:t>1-Aprire il contenitore delle </a:t>
            </a:r>
            <a:r>
              <a:rPr lang="it-IT" sz="2800" dirty="0" err="1"/>
              <a:t>c</a:t>
            </a:r>
            <a:r>
              <a:rPr lang="it-IT" sz="2800" dirty="0" err="1" smtClean="0"/>
              <a:t>ontact</a:t>
            </a:r>
            <a:r>
              <a:rPr lang="it-IT" sz="2800" dirty="0" smtClean="0"/>
              <a:t> slide.</a:t>
            </a:r>
          </a:p>
          <a:p>
            <a:pPr marL="0" indent="0" algn="just">
              <a:buNone/>
            </a:pPr>
            <a:r>
              <a:rPr lang="it-IT" sz="2800" dirty="0" smtClean="0"/>
              <a:t>2-Estrarre la slide, afferrandola dal tappo .</a:t>
            </a:r>
          </a:p>
          <a:p>
            <a:pPr marL="0" indent="0" algn="just">
              <a:buNone/>
            </a:pPr>
            <a:r>
              <a:rPr lang="it-IT" sz="2800" dirty="0" smtClean="0"/>
              <a:t>3-Poggiare i due lati della slide sulla superficie scelta, esercitando una leggera pressione .</a:t>
            </a:r>
          </a:p>
          <a:p>
            <a:pPr marL="0" indent="0" algn="just">
              <a:buNone/>
            </a:pPr>
            <a:r>
              <a:rPr lang="it-IT" sz="2800" dirty="0" smtClean="0"/>
              <a:t>4-Inserire e richiudere la </a:t>
            </a:r>
            <a:r>
              <a:rPr lang="it-IT" sz="2800" dirty="0" err="1" smtClean="0"/>
              <a:t>contact</a:t>
            </a:r>
            <a:r>
              <a:rPr lang="it-IT" sz="2800" dirty="0" smtClean="0"/>
              <a:t> </a:t>
            </a:r>
            <a:r>
              <a:rPr lang="it-IT" sz="2800" dirty="0" smtClean="0"/>
              <a:t>slide.</a:t>
            </a:r>
          </a:p>
          <a:p>
            <a:pPr marL="0" indent="0" algn="just">
              <a:buNone/>
            </a:pPr>
            <a:r>
              <a:rPr lang="it-IT" sz="2800" dirty="0" smtClean="0"/>
              <a:t>5-Mettere la slide nell’ armadio termostatato a 37°c per qualche giorno.</a:t>
            </a:r>
          </a:p>
          <a:p>
            <a:pPr marL="0" indent="0" algn="just">
              <a:buNone/>
            </a:pPr>
            <a:r>
              <a:rPr lang="it-IT" sz="2800" dirty="0" smtClean="0"/>
              <a:t>6-Dopo 2-3 giorni bisogna prelevare la </a:t>
            </a:r>
            <a:r>
              <a:rPr lang="it-IT" sz="2800" dirty="0" err="1" smtClean="0"/>
              <a:t>contact</a:t>
            </a:r>
            <a:r>
              <a:rPr lang="it-IT" sz="2800" dirty="0" smtClean="0"/>
              <a:t> slide e vedere la formazione di colonie di batteri.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055766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Conclusioni dell’esperienza: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I</a:t>
            </a:r>
            <a:r>
              <a:rPr lang="it-IT" sz="2800" dirty="0" smtClean="0"/>
              <a:t>n questa esperienza abbiamo</a:t>
            </a:r>
          </a:p>
          <a:p>
            <a:pPr marL="0" indent="0">
              <a:buNone/>
            </a:pPr>
            <a:r>
              <a:rPr lang="it-IT" sz="2800" dirty="0" smtClean="0"/>
              <a:t>analizzato la superficie del banco </a:t>
            </a:r>
          </a:p>
          <a:p>
            <a:pPr marL="0" indent="0">
              <a:buNone/>
            </a:pPr>
            <a:r>
              <a:rPr lang="it-IT" sz="2800" dirty="0"/>
              <a:t>d</a:t>
            </a:r>
            <a:r>
              <a:rPr lang="it-IT" sz="2800" dirty="0" smtClean="0"/>
              <a:t>a lavoro. Dopo i 5 giorni passati </a:t>
            </a:r>
          </a:p>
          <a:p>
            <a:pPr marL="0" indent="0">
              <a:buNone/>
            </a:pPr>
            <a:r>
              <a:rPr lang="it-IT" sz="2800" dirty="0"/>
              <a:t>n</a:t>
            </a:r>
            <a:r>
              <a:rPr lang="it-IT" sz="2800" dirty="0" smtClean="0"/>
              <a:t>ell’ armadio termostatato, si può</a:t>
            </a:r>
          </a:p>
          <a:p>
            <a:pPr marL="0" indent="0">
              <a:buNone/>
            </a:pPr>
            <a:r>
              <a:rPr lang="it-IT" sz="2800" dirty="0"/>
              <a:t>v</a:t>
            </a:r>
            <a:r>
              <a:rPr lang="it-IT" sz="2800" dirty="0" smtClean="0"/>
              <a:t>edere a occhio nudo le colonie</a:t>
            </a:r>
          </a:p>
          <a:p>
            <a:pPr marL="0" indent="0">
              <a:buNone/>
            </a:pPr>
            <a:r>
              <a:rPr lang="it-IT" sz="2800" dirty="0"/>
              <a:t>d</a:t>
            </a:r>
            <a:r>
              <a:rPr lang="it-IT" sz="2800" dirty="0" smtClean="0"/>
              <a:t>i batteri.     </a:t>
            </a:r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1412776"/>
            <a:ext cx="3707904" cy="544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048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236</Words>
  <Application>Microsoft Office PowerPoint</Application>
  <PresentationFormat>Presentazione su schermo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Controllo microbiologico delle superfici</vt:lpstr>
      <vt:lpstr>Metodo delle contact slide  </vt:lpstr>
      <vt:lpstr>Obbiettivo dell’esperienza e materiale utilizzato:</vt:lpstr>
      <vt:lpstr>Pocedimento dell’esperienza:</vt:lpstr>
      <vt:lpstr>Conclusioni dell’esperienza:</vt:lpstr>
    </vt:vector>
  </TitlesOfParts>
  <Company>Administrator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Controllo microbiologico delle superfici</dc:title>
  <dc:creator>Administrator</dc:creator>
  <cp:lastModifiedBy>Administrator</cp:lastModifiedBy>
  <cp:revision>13</cp:revision>
  <dcterms:created xsi:type="dcterms:W3CDTF">2012-05-20T14:22:55Z</dcterms:created>
  <dcterms:modified xsi:type="dcterms:W3CDTF">2012-05-20T17:40:42Z</dcterms:modified>
</cp:coreProperties>
</file>