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E2F30B-92C4-4AB0-91B2-A92D94A41E53}" type="datetimeFigureOut">
              <a:rPr lang="it-IT" smtClean="0"/>
              <a:t>17/03/2012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3DD1B9-CBDE-495B-9561-81D773B4F2ED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AppData\Local\Microsoft\Windows\Temporary Internet Files\Content.IE5\PPUMK3OK\MP90044286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376264"/>
          </a:xfrm>
        </p:spPr>
        <p:txBody>
          <a:bodyPr>
            <a:noAutofit/>
          </a:bodyPr>
          <a:lstStyle/>
          <a:p>
            <a:r>
              <a:rPr lang="it-IT" sz="8800" dirty="0" smtClean="0">
                <a:solidFill>
                  <a:srgbClr val="FF0000"/>
                </a:solidFill>
                <a:latin typeface="Aharoni" pitchFamily="2" charset="-79"/>
                <a:ea typeface="Adobe Gothic Std B" pitchFamily="34" charset="-128"/>
                <a:cs typeface="Aharoni" pitchFamily="2" charset="-79"/>
              </a:rPr>
              <a:t>Foresta</a:t>
            </a:r>
            <a:r>
              <a:rPr lang="it-IT" sz="8800" dirty="0" smtClean="0">
                <a:solidFill>
                  <a:srgbClr val="C00000"/>
                </a:solidFill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</a:t>
            </a:r>
            <a:endParaRPr lang="it-IT" sz="8800" dirty="0">
              <a:solidFill>
                <a:srgbClr val="C00000"/>
              </a:solidFill>
              <a:latin typeface="Aharoni" pitchFamily="2" charset="-79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600400"/>
          </a:xfrm>
        </p:spPr>
        <p:txBody>
          <a:bodyPr>
            <a:normAutofit/>
          </a:bodyPr>
          <a:lstStyle/>
          <a:p>
            <a:r>
              <a:rPr lang="it-IT" sz="8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TROPICALE</a:t>
            </a:r>
          </a:p>
          <a:p>
            <a:r>
              <a:rPr lang="it-IT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Tommaso </a:t>
            </a:r>
            <a:r>
              <a:rPr lang="it-IT" sz="4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Filucchi</a:t>
            </a:r>
            <a:endParaRPr lang="it-IT" sz="40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it-IT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10 slide</a:t>
            </a:r>
            <a:endParaRPr lang="it-IT" sz="4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288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Microsoft\Windows\Temporary Internet Files\Content.IE5\PCO0JKPW\MP900402708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pPr marL="137160" indent="0">
              <a:buNone/>
            </a:pPr>
            <a:r>
              <a:rPr lang="it-IT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2-Foresta </a:t>
            </a:r>
            <a:r>
              <a:rPr lang="it-IT" dirty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pluviale </a:t>
            </a:r>
            <a:r>
              <a:rPr lang="it-IT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temperata.</a:t>
            </a:r>
          </a:p>
          <a:p>
            <a:pPr marL="137160" indent="0">
              <a:buNone/>
            </a:pPr>
            <a:r>
              <a:rPr lang="it-IT" dirty="0" smtClean="0">
                <a:latin typeface="Adobe Hebrew" pitchFamily="18" charset="-79"/>
                <a:cs typeface="Adobe Hebrew" pitchFamily="18" charset="-79"/>
              </a:rPr>
              <a:t> E’ la foresta pluviale caratteristica </a:t>
            </a:r>
            <a:r>
              <a:rPr lang="it-IT" dirty="0">
                <a:latin typeface="Adobe Hebrew" pitchFamily="18" charset="-79"/>
                <a:cs typeface="Adobe Hebrew" pitchFamily="18" charset="-79"/>
              </a:rPr>
              <a:t>delle regioni temperate. Sono presenti nel Nord America , nella Columbia Britannica, in Europa , nelle zone costiere di Irlanda, Scozia, Norvegia meridionale e in regioni dei Balcani occidentali lungo la costa adriatica, come pure nel nord-ovest della Spagna e nella fascia costiera orientale del Mar Nero tra le coste della Georgia e della Turchia, in Asia orientale.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76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INDICE</a:t>
            </a:r>
            <a:endParaRPr lang="it-IT" sz="8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1-Localizzazione della foresta tropicale.</a:t>
            </a:r>
          </a:p>
          <a:p>
            <a:pPr marL="137160" indent="0">
              <a:buNone/>
            </a:pP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2-Il clima.</a:t>
            </a:r>
          </a:p>
          <a:p>
            <a:pPr marL="137160" indent="0">
              <a:buNone/>
            </a:pP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3-Fauna e flora. </a:t>
            </a:r>
          </a:p>
          <a:p>
            <a:pPr marL="137160" indent="0">
              <a:buNone/>
            </a:pPr>
            <a:r>
              <a:rPr lang="it-IT" sz="3200" dirty="0">
                <a:latin typeface="Adobe Hebrew" pitchFamily="18" charset="-79"/>
                <a:cs typeface="Adobe Hebrew" pitchFamily="18" charset="-79"/>
              </a:rPr>
              <a:t>4</a:t>
            </a: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-Curiosità.</a:t>
            </a:r>
          </a:p>
          <a:p>
            <a:pPr marL="137160" indent="0">
              <a:buNone/>
            </a:pPr>
            <a:r>
              <a:rPr lang="it-IT" sz="3200" dirty="0">
                <a:latin typeface="Adobe Hebrew" pitchFamily="18" charset="-79"/>
                <a:cs typeface="Adobe Hebrew" pitchFamily="18" charset="-79"/>
              </a:rPr>
              <a:t>5</a:t>
            </a: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-Tipi di foreste pluviali.</a:t>
            </a:r>
          </a:p>
        </p:txBody>
      </p:sp>
    </p:spTree>
    <p:extLst>
      <p:ext uri="{BB962C8B-B14F-4D97-AF65-F5344CB8AC3E}">
        <p14:creationId xmlns:p14="http://schemas.microsoft.com/office/powerpoint/2010/main" val="4287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1-Localizzazione della foresta tropicale</a:t>
            </a:r>
            <a:endParaRPr lang="it-IT" sz="4800" dirty="0">
              <a:solidFill>
                <a:srgbClr val="FF0000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1535" y="1628800"/>
            <a:ext cx="8229600" cy="470916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Le foreste tropicali sono situate maggiormente nella fascia equatoriale. Queste foreste sono comuni in Asia, Africa, Sud America e in numerose isole del Pacifico.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3" y="3212976"/>
            <a:ext cx="778378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AppData\Local\Microsoft\Windows\Temporary Internet Files\Content.IE5\PHVHVUKO\MP9004075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2-Il clima</a:t>
            </a:r>
            <a:endParaRPr lang="it-IT" sz="4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Il clima della foresta tropicale è stabile per tutto l’anno ed è caratterizzato dall’assenza di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variazioni stagionali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. Queste foreste sono caratterizzate da abbondanti precipitazione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. 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84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AppData\Local\Microsoft\Windows\Temporary Internet Files\Content.IE5\PHVHVUKO\MP9004075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53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3-Fauna e flora</a:t>
            </a:r>
            <a:r>
              <a:rPr lang="it-IT" sz="4800" dirty="0" smtClean="0">
                <a:effectLst/>
              </a:rPr>
              <a:t/>
            </a:r>
            <a:br>
              <a:rPr lang="it-IT" sz="4800" dirty="0" smtClean="0">
                <a:effectLst/>
              </a:rPr>
            </a:br>
            <a:endParaRPr lang="it-IT" sz="4800" dirty="0">
              <a:effectLst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530923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it-IT" sz="2000" dirty="0" smtClean="0">
                <a:solidFill>
                  <a:srgbClr val="FF0000"/>
                </a:solidFill>
                <a:latin typeface="Impact" pitchFamily="34" charset="0"/>
                <a:cs typeface="Adobe Hebrew" pitchFamily="18" charset="-79"/>
              </a:rPr>
              <a:t>-</a:t>
            </a:r>
            <a:r>
              <a:rPr lang="it-IT" sz="3200" dirty="0" smtClean="0">
                <a:solidFill>
                  <a:srgbClr val="FF0000"/>
                </a:solidFill>
                <a:latin typeface="Impact" pitchFamily="34" charset="0"/>
                <a:cs typeface="Adobe Hebrew" pitchFamily="18" charset="-79"/>
              </a:rPr>
              <a:t>Fauna</a:t>
            </a:r>
            <a:endParaRPr lang="it-IT" sz="3200" dirty="0">
              <a:solidFill>
                <a:srgbClr val="FF0000"/>
              </a:solidFill>
              <a:latin typeface="Impact" pitchFamily="34" charset="0"/>
              <a:cs typeface="Adobe Hebrew" pitchFamily="18" charset="-79"/>
            </a:endParaRPr>
          </a:p>
          <a:p>
            <a:pPr marL="137160" indent="0">
              <a:buNone/>
            </a:pPr>
            <a:r>
              <a:rPr lang="it-IT" sz="32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 </a:t>
            </a: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Ad </a:t>
            </a:r>
            <a:r>
              <a:rPr lang="it-IT" sz="3200" dirty="0">
                <a:latin typeface="Adobe Hebrew" pitchFamily="18" charset="-79"/>
                <a:cs typeface="Adobe Hebrew" pitchFamily="18" charset="-79"/>
              </a:rPr>
              <a:t>ogni stratificazione della foresta, si trovano differenti </a:t>
            </a: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habitat. </a:t>
            </a:r>
            <a:r>
              <a:rPr lang="it-IT" sz="3200" dirty="0">
                <a:latin typeface="Adobe Hebrew" pitchFamily="18" charset="-79"/>
                <a:cs typeface="Adobe Hebrew" pitchFamily="18" charset="-79"/>
              </a:rPr>
              <a:t/>
            </a:r>
            <a:br>
              <a:rPr lang="it-IT" sz="3200" dirty="0">
                <a:latin typeface="Adobe Hebrew" pitchFamily="18" charset="-79"/>
                <a:cs typeface="Adobe Hebrew" pitchFamily="18" charset="-79"/>
              </a:rPr>
            </a:br>
            <a:r>
              <a:rPr lang="it-IT" sz="3200" dirty="0">
                <a:latin typeface="Adobe Hebrew" pitchFamily="18" charset="-79"/>
                <a:cs typeface="Adobe Hebrew" pitchFamily="18" charset="-79"/>
              </a:rPr>
              <a:t>Gli animali che si trovano sul pavimento forestale sono soprattutto mammiferi scavatori </a:t>
            </a: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, </a:t>
            </a:r>
            <a:r>
              <a:rPr lang="it-IT" sz="3200" dirty="0">
                <a:latin typeface="Adobe Hebrew" pitchFamily="18" charset="-79"/>
                <a:cs typeface="Adobe Hebrew" pitchFamily="18" charset="-79"/>
              </a:rPr>
              <a:t>scimmie </a:t>
            </a: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, serpenti, rane</a:t>
            </a:r>
            <a:r>
              <a:rPr lang="it-IT" sz="3200" baseline="0" dirty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it-IT" sz="3200" baseline="0" dirty="0" smtClean="0">
                <a:latin typeface="Adobe Hebrew" pitchFamily="18" charset="-79"/>
                <a:cs typeface="Adobe Hebrew" pitchFamily="18" charset="-79"/>
              </a:rPr>
              <a:t>e molti altri.</a:t>
            </a:r>
            <a:r>
              <a:rPr lang="it-IT" sz="3200" dirty="0">
                <a:latin typeface="Adobe Hebrew" pitchFamily="18" charset="-79"/>
                <a:cs typeface="Adobe Hebrew" pitchFamily="18" charset="-79"/>
              </a:rPr>
              <a:t/>
            </a:r>
            <a:br>
              <a:rPr lang="it-IT" sz="3200" dirty="0">
                <a:latin typeface="Adobe Hebrew" pitchFamily="18" charset="-79"/>
                <a:cs typeface="Adobe Hebrew" pitchFamily="18" charset="-79"/>
              </a:rPr>
            </a:br>
            <a:r>
              <a:rPr lang="it-IT" sz="3200" dirty="0">
                <a:latin typeface="Adobe Hebrew" pitchFamily="18" charset="-79"/>
                <a:cs typeface="Adobe Hebrew" pitchFamily="18" charset="-79"/>
              </a:rPr>
              <a:t>Gli uccelli </a:t>
            </a: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it-IT" sz="3200" dirty="0">
                <a:latin typeface="Adobe Hebrew" pitchFamily="18" charset="-79"/>
                <a:cs typeface="Adobe Hebrew" pitchFamily="18" charset="-79"/>
              </a:rPr>
              <a:t>mostrano invece adattamenti al volo in un ambiente fitto e intricato: ali corte e arrotondate, </a:t>
            </a: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code </a:t>
            </a:r>
            <a:r>
              <a:rPr lang="it-IT" sz="3200" dirty="0">
                <a:latin typeface="Adobe Hebrew" pitchFamily="18" charset="-79"/>
                <a:cs typeface="Adobe Hebrew" pitchFamily="18" charset="-79"/>
              </a:rPr>
              <a:t>lunghe </a:t>
            </a: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per direzionarsi meglio.</a:t>
            </a:r>
            <a:r>
              <a:rPr lang="it-IT" sz="3200" dirty="0">
                <a:latin typeface="Adobe Hebrew" pitchFamily="18" charset="-79"/>
                <a:cs typeface="Adobe Hebrew" pitchFamily="18" charset="-79"/>
              </a:rPr>
              <a:t/>
            </a:r>
            <a:br>
              <a:rPr lang="it-IT" sz="3200" dirty="0">
                <a:latin typeface="Adobe Hebrew" pitchFamily="18" charset="-79"/>
                <a:cs typeface="Adobe Hebrew" pitchFamily="18" charset="-79"/>
              </a:rPr>
            </a:br>
            <a:r>
              <a:rPr lang="it-IT" sz="3200" dirty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it-IT" sz="3200" dirty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</a:br>
            <a:endParaRPr lang="it-IT" sz="3200" dirty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  <a:p>
            <a:pPr marL="137160" indent="0">
              <a:buNone/>
            </a:pPr>
            <a:endParaRPr lang="it-IT" dirty="0"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44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AppData\Local\Microsoft\Windows\Temporary Internet Files\Content.IE5\PCO0JKPW\MP9004027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264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it-IT" dirty="0">
                <a:latin typeface="Adobe Hebrew" pitchFamily="18" charset="-79"/>
                <a:cs typeface="Adobe Hebrew" pitchFamily="18" charset="-79"/>
              </a:rPr>
              <a:t>Sotto la fitta alberazione e sui rami alti si trovano scimmie, bradipi dalle grandi e robuste unghie con le quali si appendono ai rami, uccelli dai colori variopinti , serpenti arboricoli, grandi farfalle, pipistrelli . </a:t>
            </a:r>
            <a:br>
              <a:rPr lang="it-IT" dirty="0">
                <a:latin typeface="Adobe Hebrew" pitchFamily="18" charset="-79"/>
                <a:cs typeface="Adobe Hebrew" pitchFamily="18" charset="-79"/>
              </a:rPr>
            </a:br>
            <a:r>
              <a:rPr lang="it-IT" dirty="0">
                <a:latin typeface="Adobe Hebrew" pitchFamily="18" charset="-79"/>
                <a:cs typeface="Adobe Hebrew" pitchFamily="18" charset="-79"/>
              </a:rPr>
              <a:t>In questo bioma i grandi mammiferi sono relativamente pochi. Contrariamente a quelli delle savane, non formano branchi, né cacciano in gruppo, ma vivono da soli o in coppia. </a:t>
            </a:r>
            <a:br>
              <a:rPr lang="it-IT" dirty="0">
                <a:latin typeface="Adobe Hebrew" pitchFamily="18" charset="-79"/>
                <a:cs typeface="Adobe Hebrew" pitchFamily="18" charset="-79"/>
              </a:rPr>
            </a:br>
            <a:r>
              <a:rPr lang="it-IT" dirty="0">
                <a:latin typeface="Adobe Hebrew" pitchFamily="18" charset="-79"/>
                <a:cs typeface="Adobe Hebrew" pitchFamily="18" charset="-79"/>
              </a:rPr>
              <a:t>Nella foresta tropicale la maggior parte delle attività degli animali si svolge all'alba, al crepuscolo e durante la notte quando iniziano ad uscire animali</a:t>
            </a:r>
            <a:r>
              <a:rPr lang="it-IT" dirty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91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inistrator\AppData\Local\Microsoft\Windows\Temporary Internet Files\Content.IE5\GEYYQWAT\MP9004027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-</a:t>
            </a:r>
            <a:r>
              <a:rPr lang="it-IT" dirty="0" smtClean="0">
                <a:solidFill>
                  <a:srgbClr val="FF0000"/>
                </a:solidFill>
              </a:rPr>
              <a:t>Flora.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it-IT" dirty="0" smtClean="0">
                <a:latin typeface="Adobe Hebrew" pitchFamily="18" charset="-79"/>
                <a:cs typeface="Adobe Hebrew" pitchFamily="18" charset="-79"/>
              </a:rPr>
              <a:t>La vegetazione della foresta tropicale è molto fitta, per questo motivo non passa molta luce. Solo 1% circa della luce che colpisce gli alberi arriva al suolo, infatti il sottobosco è abitato solo da pochi esemplari di piante erbacee. Nella parte da circa 1 metro a 20 metri dal suolo è ancora molto buio, c è molta umidita e poco vento. In questa parte della foresta incominciano</a:t>
            </a:r>
            <a:r>
              <a:rPr lang="it-IT" baseline="0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it-IT" dirty="0" smtClean="0">
                <a:latin typeface="Adobe Hebrew" pitchFamily="18" charset="-79"/>
                <a:cs typeface="Adobe Hebrew" pitchFamily="18" charset="-79"/>
              </a:rPr>
              <a:t>ad esserci molti fiori di qualunque specie e colore. Gli alberi in questo bioma hanno una particolarità e non è la grandezza delle foglie, ma la sua punta piegata verso il basso, questo particolare fa cadere l’ acqua accumulata dalle numerose piogge.    </a:t>
            </a:r>
            <a:endParaRPr lang="it-IT" dirty="0"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12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AppData\Local\Microsoft\Windows\Temporary Internet Files\Content.IE5\PCO0JKPW\MP900402708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lang="it-IT" sz="4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4-Curiosità</a:t>
            </a:r>
            <a:endParaRPr lang="it-IT" sz="4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72608"/>
          </a:xfrm>
        </p:spPr>
        <p:txBody>
          <a:bodyPr>
            <a:noAutofit/>
          </a:bodyPr>
          <a:lstStyle/>
          <a:p>
            <a:endParaRPr lang="it-IT" sz="3600" dirty="0"/>
          </a:p>
          <a:p>
            <a:pPr marL="137160" indent="0">
              <a:buNone/>
            </a:pPr>
            <a:r>
              <a:rPr lang="it-IT" sz="3200" dirty="0">
                <a:latin typeface="Adobe Hebrew" pitchFamily="18" charset="-79"/>
                <a:cs typeface="Adobe Hebrew" pitchFamily="18" charset="-79"/>
              </a:rPr>
              <a:t>Nelle foreste pluviali si trovano i 2/3 di tutte le specie viventi animali e vegetali della Terra, si stima che molte centinaia di milioni di specie di piante, insetti e microrganismi siano tuttora sconosciute. Generalmente il sottobosco in una foresta pluviale è limitato solo </a:t>
            </a: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da </a:t>
            </a:r>
            <a:r>
              <a:rPr lang="it-IT" sz="3200" dirty="0">
                <a:latin typeface="Adobe Hebrew" pitchFamily="18" charset="-79"/>
                <a:cs typeface="Adobe Hebrew" pitchFamily="18" charset="-79"/>
              </a:rPr>
              <a:t>pochi settori causa la mancanza di luce </a:t>
            </a:r>
            <a:r>
              <a:rPr lang="it-IT" sz="3200" dirty="0" smtClean="0">
                <a:latin typeface="Adobe Hebrew" pitchFamily="18" charset="-79"/>
                <a:cs typeface="Adobe Hebrew" pitchFamily="18" charset="-79"/>
              </a:rPr>
              <a:t>solare , però ci sono molte specie nella parte un po’ più alta.</a:t>
            </a:r>
            <a:endParaRPr lang="it-IT" sz="3200" dirty="0"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52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AppData\Local\Microsoft\Windows\Temporary Internet Files\Content.IE5\PCO0JKPW\MP900402708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/>
          </a:bodyPr>
          <a:lstStyle/>
          <a:p>
            <a:pPr algn="l"/>
            <a:r>
              <a:rPr lang="it-IT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5-Tipi di foreste pluviali</a:t>
            </a:r>
            <a:endParaRPr lang="it-IT" sz="4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32500" lnSpcReduction="20000"/>
          </a:bodyPr>
          <a:lstStyle/>
          <a:p>
            <a:pPr marL="137160" indent="0">
              <a:buNone/>
            </a:pPr>
            <a:r>
              <a:rPr lang="it-IT" sz="9600" dirty="0" smtClean="0">
                <a:latin typeface="Adobe Hebrew" pitchFamily="18" charset="-79"/>
                <a:cs typeface="Adobe Hebrew" pitchFamily="18" charset="-79"/>
              </a:rPr>
              <a:t>I tipi di foreste pluviali sono: </a:t>
            </a:r>
            <a:endParaRPr lang="it-IT" sz="9600" dirty="0">
              <a:latin typeface="Adobe Hebrew" pitchFamily="18" charset="-79"/>
              <a:cs typeface="Adobe Hebrew" pitchFamily="18" charset="-79"/>
            </a:endParaRPr>
          </a:p>
          <a:p>
            <a:pPr marL="137160" indent="0">
              <a:buNone/>
            </a:pPr>
            <a:r>
              <a:rPr lang="it-IT" sz="96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1-Foresta </a:t>
            </a:r>
            <a:r>
              <a:rPr lang="it-IT" sz="9600" dirty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pluviale </a:t>
            </a:r>
            <a:r>
              <a:rPr lang="it-IT" sz="96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Tropicale. </a:t>
            </a:r>
          </a:p>
          <a:p>
            <a:pPr marL="137160" indent="0">
              <a:buNone/>
            </a:pPr>
            <a:r>
              <a:rPr lang="it-IT" sz="9600" dirty="0" smtClean="0">
                <a:latin typeface="Adobe Hebrew" pitchFamily="18" charset="-79"/>
                <a:cs typeface="Adobe Hebrew" pitchFamily="18" charset="-79"/>
              </a:rPr>
              <a:t>E’ la foresta pluviale caratteristica  delle </a:t>
            </a:r>
            <a:r>
              <a:rPr lang="it-IT" sz="9600" dirty="0">
                <a:latin typeface="Adobe Hebrew" pitchFamily="18" charset="-79"/>
                <a:cs typeface="Adobe Hebrew" pitchFamily="18" charset="-79"/>
              </a:rPr>
              <a:t>regioni comprese tra i due </a:t>
            </a:r>
            <a:r>
              <a:rPr lang="it-IT" sz="9600" dirty="0" smtClean="0">
                <a:latin typeface="Adobe Hebrew" pitchFamily="18" charset="-79"/>
                <a:cs typeface="Adobe Hebrew" pitchFamily="18" charset="-79"/>
              </a:rPr>
              <a:t>Tropici </a:t>
            </a:r>
            <a:r>
              <a:rPr lang="it-IT" sz="9600" dirty="0">
                <a:latin typeface="Adobe Hebrew" pitchFamily="18" charset="-79"/>
                <a:cs typeface="Adobe Hebrew" pitchFamily="18" charset="-79"/>
              </a:rPr>
              <a:t>, tra il Tropico del Cancro e il Tropico del </a:t>
            </a:r>
            <a:r>
              <a:rPr lang="it-IT" sz="9600" dirty="0" smtClean="0">
                <a:latin typeface="Adobe Hebrew" pitchFamily="18" charset="-79"/>
                <a:cs typeface="Adobe Hebrew" pitchFamily="18" charset="-79"/>
              </a:rPr>
              <a:t>Capricorno e </a:t>
            </a:r>
            <a:r>
              <a:rPr lang="it-IT" sz="9600" dirty="0">
                <a:latin typeface="Adobe Hebrew" pitchFamily="18" charset="-79"/>
                <a:cs typeface="Adobe Hebrew" pitchFamily="18" charset="-79"/>
              </a:rPr>
              <a:t>presente nel sud-est asiatico , nell'Africa sub-sahariana , nel Sud America e su molte delle isole dell’Oceano Pacifico. Le foreste pluviali tropicali vengono definite i "polmoni della Terra".</a:t>
            </a:r>
          </a:p>
          <a:p>
            <a:pPr marL="137160" indent="0">
              <a:buNone/>
            </a:pPr>
            <a:endParaRPr lang="it-IT" sz="9600" dirty="0">
              <a:latin typeface="Adobe Hebrew" pitchFamily="18" charset="-79"/>
              <a:cs typeface="Adobe Hebrew" pitchFamily="18" charset="-79"/>
            </a:endParaRPr>
          </a:p>
          <a:p>
            <a:pPr marL="137160" indent="0">
              <a:buNone/>
            </a:pPr>
            <a:endParaRPr lang="it-IT" sz="12800" dirty="0"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90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323</TotalTime>
  <Words>484</Words>
  <Application>Microsoft Office PowerPoint</Application>
  <PresentationFormat>Presentazione su schermo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Vertice</vt:lpstr>
      <vt:lpstr>Foresta </vt:lpstr>
      <vt:lpstr>INDICE</vt:lpstr>
      <vt:lpstr>1-Localizzazione della foresta tropicale</vt:lpstr>
      <vt:lpstr>2-Il clima</vt:lpstr>
      <vt:lpstr>3-Fauna e flora </vt:lpstr>
      <vt:lpstr>Presentazione standard di PowerPoint</vt:lpstr>
      <vt:lpstr>-Flora.</vt:lpstr>
      <vt:lpstr>4-Curiosità</vt:lpstr>
      <vt:lpstr>5-Tipi di foreste pluviali</vt:lpstr>
      <vt:lpstr>Presentazione standard di PowerPoint</vt:lpstr>
    </vt:vector>
  </TitlesOfParts>
  <Company>Administrator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Foresta tropicale</dc:title>
  <dc:creator>Administrator</dc:creator>
  <cp:lastModifiedBy>Administrator</cp:lastModifiedBy>
  <cp:revision>38</cp:revision>
  <dcterms:created xsi:type="dcterms:W3CDTF">2012-02-09T17:15:12Z</dcterms:created>
  <dcterms:modified xsi:type="dcterms:W3CDTF">2012-03-17T06:16:06Z</dcterms:modified>
</cp:coreProperties>
</file>